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63" r:id="rId5"/>
    <p:sldId id="265" r:id="rId6"/>
    <p:sldId id="266" r:id="rId7"/>
    <p:sldId id="272" r:id="rId8"/>
    <p:sldId id="337" r:id="rId9"/>
    <p:sldId id="279" r:id="rId10"/>
    <p:sldId id="280" r:id="rId11"/>
    <p:sldId id="285" r:id="rId12"/>
    <p:sldId id="261" r:id="rId13"/>
    <p:sldId id="286" r:id="rId14"/>
    <p:sldId id="287" r:id="rId15"/>
    <p:sldId id="288" r:id="rId16"/>
    <p:sldId id="289" r:id="rId17"/>
    <p:sldId id="291" r:id="rId18"/>
    <p:sldId id="292" r:id="rId19"/>
    <p:sldId id="341" r:id="rId20"/>
    <p:sldId id="294" r:id="rId21"/>
    <p:sldId id="342" r:id="rId22"/>
    <p:sldId id="298" r:id="rId23"/>
    <p:sldId id="299" r:id="rId24"/>
    <p:sldId id="301" r:id="rId25"/>
    <p:sldId id="303" r:id="rId26"/>
    <p:sldId id="304" r:id="rId27"/>
    <p:sldId id="338" r:id="rId28"/>
    <p:sldId id="339" r:id="rId29"/>
    <p:sldId id="340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6C"/>
    <a:srgbClr val="B40022"/>
    <a:srgbClr val="A50021"/>
    <a:srgbClr val="CC0000"/>
    <a:srgbClr val="CC3300"/>
    <a:srgbClr val="000000"/>
    <a:srgbClr val="FFF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7484" autoAdjust="0"/>
  </p:normalViewPr>
  <p:slideViewPr>
    <p:cSldViewPr>
      <p:cViewPr varScale="1">
        <p:scale>
          <a:sx n="46" d="100"/>
          <a:sy n="46" d="100"/>
        </p:scale>
        <p:origin x="122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D67C0-EBAC-4A1B-924B-133697D954AE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203F25-3B23-4C40-A5F4-3A4A37E1A974}">
      <dgm:prSet phldrT="[Text]"/>
      <dgm:spPr/>
      <dgm:t>
        <a:bodyPr/>
        <a:lstStyle/>
        <a:p>
          <a:r>
            <a:rPr lang="en-US" dirty="0">
              <a:solidFill>
                <a:srgbClr val="A50021"/>
              </a:solidFill>
            </a:rPr>
            <a:t>Tuition &amp; Fees</a:t>
          </a:r>
        </a:p>
      </dgm:t>
    </dgm:pt>
    <dgm:pt modelId="{1ADBAE9B-AC31-4150-9314-AF973C0902D1}" type="parTrans" cxnId="{788E8148-628A-4C9C-8856-E15A08F83E78}">
      <dgm:prSet/>
      <dgm:spPr/>
      <dgm:t>
        <a:bodyPr/>
        <a:lstStyle/>
        <a:p>
          <a:endParaRPr lang="en-US"/>
        </a:p>
      </dgm:t>
    </dgm:pt>
    <dgm:pt modelId="{944AF93B-EF67-4FD8-9254-E7CC98C0808C}" type="sibTrans" cxnId="{788E8148-628A-4C9C-8856-E15A08F83E78}">
      <dgm:prSet/>
      <dgm:spPr/>
      <dgm:t>
        <a:bodyPr/>
        <a:lstStyle/>
        <a:p>
          <a:endParaRPr lang="en-US"/>
        </a:p>
      </dgm:t>
    </dgm:pt>
    <dgm:pt modelId="{21E0FBC0-FAE2-4D00-8F2F-E62002D75431}">
      <dgm:prSet phldrT="[Text]"/>
      <dgm:spPr/>
      <dgm:t>
        <a:bodyPr/>
        <a:lstStyle/>
        <a:p>
          <a:r>
            <a:rPr lang="en-US" dirty="0">
              <a:solidFill>
                <a:srgbClr val="A50021"/>
              </a:solidFill>
            </a:rPr>
            <a:t>Room &amp; Board</a:t>
          </a:r>
        </a:p>
      </dgm:t>
    </dgm:pt>
    <dgm:pt modelId="{C9E4CF17-881B-4496-AF8B-6B4A15C5C766}" type="parTrans" cxnId="{A51B7F27-2F66-4938-984F-E461DD399FE8}">
      <dgm:prSet/>
      <dgm:spPr/>
      <dgm:t>
        <a:bodyPr/>
        <a:lstStyle/>
        <a:p>
          <a:endParaRPr lang="en-US"/>
        </a:p>
      </dgm:t>
    </dgm:pt>
    <dgm:pt modelId="{F8779030-B62F-4843-A80A-AE1DDE032790}" type="sibTrans" cxnId="{A51B7F27-2F66-4938-984F-E461DD399FE8}">
      <dgm:prSet/>
      <dgm:spPr/>
      <dgm:t>
        <a:bodyPr/>
        <a:lstStyle/>
        <a:p>
          <a:endParaRPr lang="en-US"/>
        </a:p>
      </dgm:t>
    </dgm:pt>
    <dgm:pt modelId="{E57C2463-B7A3-490E-B9FC-12433187DE2F}">
      <dgm:prSet phldrT="[Text]"/>
      <dgm:spPr/>
      <dgm:t>
        <a:bodyPr/>
        <a:lstStyle/>
        <a:p>
          <a:r>
            <a:rPr lang="en-US" dirty="0">
              <a:solidFill>
                <a:srgbClr val="A50021"/>
              </a:solidFill>
            </a:rPr>
            <a:t>Books &amp; Supplies</a:t>
          </a:r>
        </a:p>
      </dgm:t>
    </dgm:pt>
    <dgm:pt modelId="{A564264B-F46D-4D69-86AE-37665C650AF4}" type="parTrans" cxnId="{3DCED5E1-1816-461E-BCEB-BC0E0CAD2BAB}">
      <dgm:prSet/>
      <dgm:spPr/>
      <dgm:t>
        <a:bodyPr/>
        <a:lstStyle/>
        <a:p>
          <a:endParaRPr lang="en-US"/>
        </a:p>
      </dgm:t>
    </dgm:pt>
    <dgm:pt modelId="{08DBFF7B-56C3-4ADF-9333-C7FADBD72062}" type="sibTrans" cxnId="{3DCED5E1-1816-461E-BCEB-BC0E0CAD2BAB}">
      <dgm:prSet/>
      <dgm:spPr/>
      <dgm:t>
        <a:bodyPr/>
        <a:lstStyle/>
        <a:p>
          <a:endParaRPr lang="en-US"/>
        </a:p>
      </dgm:t>
    </dgm:pt>
    <dgm:pt modelId="{526CBE9C-C7BC-4D48-AE12-65D1B8C07115}">
      <dgm:prSet phldrT="[Text]"/>
      <dgm:spPr/>
      <dgm:t>
        <a:bodyPr/>
        <a:lstStyle/>
        <a:p>
          <a:r>
            <a:rPr lang="en-US" dirty="0">
              <a:solidFill>
                <a:srgbClr val="A50021"/>
              </a:solidFill>
            </a:rPr>
            <a:t>Personal Expenses</a:t>
          </a:r>
        </a:p>
      </dgm:t>
    </dgm:pt>
    <dgm:pt modelId="{A731A843-E2D7-41B7-956B-DDFBF65796D3}" type="parTrans" cxnId="{8A88FCFF-8598-40F6-9430-7F5B4D591A73}">
      <dgm:prSet/>
      <dgm:spPr/>
      <dgm:t>
        <a:bodyPr/>
        <a:lstStyle/>
        <a:p>
          <a:endParaRPr lang="en-US"/>
        </a:p>
      </dgm:t>
    </dgm:pt>
    <dgm:pt modelId="{6EA32E25-F3BB-4D67-8712-B0A4A902B763}" type="sibTrans" cxnId="{8A88FCFF-8598-40F6-9430-7F5B4D591A73}">
      <dgm:prSet/>
      <dgm:spPr/>
      <dgm:t>
        <a:bodyPr/>
        <a:lstStyle/>
        <a:p>
          <a:endParaRPr lang="en-US"/>
        </a:p>
      </dgm:t>
    </dgm:pt>
    <dgm:pt modelId="{01B0E041-0688-4706-86E7-AE3FE53D038F}" type="pres">
      <dgm:prSet presAssocID="{A10D67C0-EBAC-4A1B-924B-133697D954A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C197C8-A7E2-4C83-BC49-723C4996FBA6}" type="pres">
      <dgm:prSet presAssocID="{A4203F25-3B23-4C40-A5F4-3A4A37E1A974}" presName="comp" presStyleCnt="0"/>
      <dgm:spPr/>
    </dgm:pt>
    <dgm:pt modelId="{C5CD23E1-D1AF-4033-A34F-B1456DA8565D}" type="pres">
      <dgm:prSet presAssocID="{A4203F25-3B23-4C40-A5F4-3A4A37E1A974}" presName="box" presStyleLbl="node1" presStyleIdx="0" presStyleCnt="4" custScaleY="108935"/>
      <dgm:spPr/>
      <dgm:t>
        <a:bodyPr/>
        <a:lstStyle/>
        <a:p>
          <a:endParaRPr lang="en-US"/>
        </a:p>
      </dgm:t>
    </dgm:pt>
    <dgm:pt modelId="{5937113C-E87F-4A29-8A80-3D29C95D2B69}" type="pres">
      <dgm:prSet presAssocID="{A4203F25-3B23-4C40-A5F4-3A4A37E1A974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1CB972D-E0F4-45E3-90BC-9FB14BBAC471}" type="pres">
      <dgm:prSet presAssocID="{A4203F25-3B23-4C40-A5F4-3A4A37E1A97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0D2EC-FDBF-4F66-87D1-95D2F541E03E}" type="pres">
      <dgm:prSet presAssocID="{944AF93B-EF67-4FD8-9254-E7CC98C0808C}" presName="spacer" presStyleCnt="0"/>
      <dgm:spPr/>
    </dgm:pt>
    <dgm:pt modelId="{C4AD552B-B965-4C6A-9EAF-6FEE75A84D75}" type="pres">
      <dgm:prSet presAssocID="{21E0FBC0-FAE2-4D00-8F2F-E62002D75431}" presName="comp" presStyleCnt="0"/>
      <dgm:spPr/>
    </dgm:pt>
    <dgm:pt modelId="{8E58C3F1-2C16-4633-99D2-CD595132069F}" type="pres">
      <dgm:prSet presAssocID="{21E0FBC0-FAE2-4D00-8F2F-E62002D75431}" presName="box" presStyleLbl="node1" presStyleIdx="1" presStyleCnt="4" custScaleY="95210"/>
      <dgm:spPr/>
      <dgm:t>
        <a:bodyPr/>
        <a:lstStyle/>
        <a:p>
          <a:endParaRPr lang="en-US"/>
        </a:p>
      </dgm:t>
    </dgm:pt>
    <dgm:pt modelId="{8862B0CA-11F3-4537-977D-B39CF97A0C94}" type="pres">
      <dgm:prSet presAssocID="{21E0FBC0-FAE2-4D00-8F2F-E62002D75431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F5A336B-10D8-4E55-861F-3312193B2C73}" type="pres">
      <dgm:prSet presAssocID="{21E0FBC0-FAE2-4D00-8F2F-E62002D7543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FA55F-D9F5-4DE6-A517-734AD32409D9}" type="pres">
      <dgm:prSet presAssocID="{F8779030-B62F-4843-A80A-AE1DDE032790}" presName="spacer" presStyleCnt="0"/>
      <dgm:spPr/>
    </dgm:pt>
    <dgm:pt modelId="{E13958C9-C891-4A1C-B745-A20E64FEE373}" type="pres">
      <dgm:prSet presAssocID="{E57C2463-B7A3-490E-B9FC-12433187DE2F}" presName="comp" presStyleCnt="0"/>
      <dgm:spPr/>
    </dgm:pt>
    <dgm:pt modelId="{E63809BE-7102-4801-893F-DD7B0F1B0232}" type="pres">
      <dgm:prSet presAssocID="{E57C2463-B7A3-490E-B9FC-12433187DE2F}" presName="box" presStyleLbl="node1" presStyleIdx="2" presStyleCnt="4" custScaleY="96544"/>
      <dgm:spPr/>
      <dgm:t>
        <a:bodyPr/>
        <a:lstStyle/>
        <a:p>
          <a:endParaRPr lang="en-US"/>
        </a:p>
      </dgm:t>
    </dgm:pt>
    <dgm:pt modelId="{5852CAAD-77A0-45B0-9CE7-53296DD2D6A6}" type="pres">
      <dgm:prSet presAssocID="{E57C2463-B7A3-490E-B9FC-12433187DE2F}" presName="img" presStyleLbl="fgImgPlace1" presStyleIdx="2" presStyleCnt="4" custScaleX="6265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427044B-A1A9-4B84-B397-CDF639E8B947}" type="pres">
      <dgm:prSet presAssocID="{E57C2463-B7A3-490E-B9FC-12433187DE2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012A8-EE34-4259-851E-E5867591926C}" type="pres">
      <dgm:prSet presAssocID="{08DBFF7B-56C3-4ADF-9333-C7FADBD72062}" presName="spacer" presStyleCnt="0"/>
      <dgm:spPr/>
    </dgm:pt>
    <dgm:pt modelId="{E7C6FF8F-45BE-4FEB-AC99-0BC60875AF6E}" type="pres">
      <dgm:prSet presAssocID="{526CBE9C-C7BC-4D48-AE12-65D1B8C07115}" presName="comp" presStyleCnt="0"/>
      <dgm:spPr/>
    </dgm:pt>
    <dgm:pt modelId="{8E393A69-146B-438D-9FD3-6526C5CB41A4}" type="pres">
      <dgm:prSet presAssocID="{526CBE9C-C7BC-4D48-AE12-65D1B8C07115}" presName="box" presStyleLbl="node1" presStyleIdx="3" presStyleCnt="4"/>
      <dgm:spPr/>
      <dgm:t>
        <a:bodyPr/>
        <a:lstStyle/>
        <a:p>
          <a:endParaRPr lang="en-US"/>
        </a:p>
      </dgm:t>
    </dgm:pt>
    <dgm:pt modelId="{2B6D79E9-CBA3-4572-80B1-29AD285B06F1}" type="pres">
      <dgm:prSet presAssocID="{526CBE9C-C7BC-4D48-AE12-65D1B8C07115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7AF8ADC-6BCE-48EC-8F83-AEE03FA3E31D}" type="pres">
      <dgm:prSet presAssocID="{526CBE9C-C7BC-4D48-AE12-65D1B8C0711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425031-01FF-4BD1-92E5-F0D80FD05549}" type="presOf" srcId="{E57C2463-B7A3-490E-B9FC-12433187DE2F}" destId="{B427044B-A1A9-4B84-B397-CDF639E8B947}" srcOrd="1" destOrd="0" presId="urn:microsoft.com/office/officeart/2005/8/layout/vList4#1"/>
    <dgm:cxn modelId="{E3AF2EFB-7009-4C36-849E-B3F283CC998C}" type="presOf" srcId="{526CBE9C-C7BC-4D48-AE12-65D1B8C07115}" destId="{8E393A69-146B-438D-9FD3-6526C5CB41A4}" srcOrd="0" destOrd="0" presId="urn:microsoft.com/office/officeart/2005/8/layout/vList4#1"/>
    <dgm:cxn modelId="{8DC6706E-1C83-48D4-A2CF-EB746F720111}" type="presOf" srcId="{A4203F25-3B23-4C40-A5F4-3A4A37E1A974}" destId="{C5CD23E1-D1AF-4033-A34F-B1456DA8565D}" srcOrd="0" destOrd="0" presId="urn:microsoft.com/office/officeart/2005/8/layout/vList4#1"/>
    <dgm:cxn modelId="{2DB185E4-9B18-4863-B16D-462BC0F45F20}" type="presOf" srcId="{A10D67C0-EBAC-4A1B-924B-133697D954AE}" destId="{01B0E041-0688-4706-86E7-AE3FE53D038F}" srcOrd="0" destOrd="0" presId="urn:microsoft.com/office/officeart/2005/8/layout/vList4#1"/>
    <dgm:cxn modelId="{F16A9D62-55B4-40BA-9A99-1E50B29046D4}" type="presOf" srcId="{E57C2463-B7A3-490E-B9FC-12433187DE2F}" destId="{E63809BE-7102-4801-893F-DD7B0F1B0232}" srcOrd="0" destOrd="0" presId="urn:microsoft.com/office/officeart/2005/8/layout/vList4#1"/>
    <dgm:cxn modelId="{5304EB9C-C39D-4955-B58A-1DF47677D92D}" type="presOf" srcId="{21E0FBC0-FAE2-4D00-8F2F-E62002D75431}" destId="{8E58C3F1-2C16-4633-99D2-CD595132069F}" srcOrd="0" destOrd="0" presId="urn:microsoft.com/office/officeart/2005/8/layout/vList4#1"/>
    <dgm:cxn modelId="{ED6713E6-1B10-4DA3-A5D7-994D79FBA98A}" type="presOf" srcId="{21E0FBC0-FAE2-4D00-8F2F-E62002D75431}" destId="{BF5A336B-10D8-4E55-861F-3312193B2C73}" srcOrd="1" destOrd="0" presId="urn:microsoft.com/office/officeart/2005/8/layout/vList4#1"/>
    <dgm:cxn modelId="{8A88FCFF-8598-40F6-9430-7F5B4D591A73}" srcId="{A10D67C0-EBAC-4A1B-924B-133697D954AE}" destId="{526CBE9C-C7BC-4D48-AE12-65D1B8C07115}" srcOrd="3" destOrd="0" parTransId="{A731A843-E2D7-41B7-956B-DDFBF65796D3}" sibTransId="{6EA32E25-F3BB-4D67-8712-B0A4A902B763}"/>
    <dgm:cxn modelId="{189D53D3-5409-4006-84F8-3FA5268E9E2E}" type="presOf" srcId="{A4203F25-3B23-4C40-A5F4-3A4A37E1A974}" destId="{C1CB972D-E0F4-45E3-90BC-9FB14BBAC471}" srcOrd="1" destOrd="0" presId="urn:microsoft.com/office/officeart/2005/8/layout/vList4#1"/>
    <dgm:cxn modelId="{3DCED5E1-1816-461E-BCEB-BC0E0CAD2BAB}" srcId="{A10D67C0-EBAC-4A1B-924B-133697D954AE}" destId="{E57C2463-B7A3-490E-B9FC-12433187DE2F}" srcOrd="2" destOrd="0" parTransId="{A564264B-F46D-4D69-86AE-37665C650AF4}" sibTransId="{08DBFF7B-56C3-4ADF-9333-C7FADBD72062}"/>
    <dgm:cxn modelId="{788E8148-628A-4C9C-8856-E15A08F83E78}" srcId="{A10D67C0-EBAC-4A1B-924B-133697D954AE}" destId="{A4203F25-3B23-4C40-A5F4-3A4A37E1A974}" srcOrd="0" destOrd="0" parTransId="{1ADBAE9B-AC31-4150-9314-AF973C0902D1}" sibTransId="{944AF93B-EF67-4FD8-9254-E7CC98C0808C}"/>
    <dgm:cxn modelId="{A51B7F27-2F66-4938-984F-E461DD399FE8}" srcId="{A10D67C0-EBAC-4A1B-924B-133697D954AE}" destId="{21E0FBC0-FAE2-4D00-8F2F-E62002D75431}" srcOrd="1" destOrd="0" parTransId="{C9E4CF17-881B-4496-AF8B-6B4A15C5C766}" sibTransId="{F8779030-B62F-4843-A80A-AE1DDE032790}"/>
    <dgm:cxn modelId="{C421E6BB-5A8B-4C71-ADB4-2CDC55D40A57}" type="presOf" srcId="{526CBE9C-C7BC-4D48-AE12-65D1B8C07115}" destId="{C7AF8ADC-6BCE-48EC-8F83-AEE03FA3E31D}" srcOrd="1" destOrd="0" presId="urn:microsoft.com/office/officeart/2005/8/layout/vList4#1"/>
    <dgm:cxn modelId="{5267B20B-9B9F-4A20-8F58-37664967C97F}" type="presParOf" srcId="{01B0E041-0688-4706-86E7-AE3FE53D038F}" destId="{81C197C8-A7E2-4C83-BC49-723C4996FBA6}" srcOrd="0" destOrd="0" presId="urn:microsoft.com/office/officeart/2005/8/layout/vList4#1"/>
    <dgm:cxn modelId="{59D72B2E-40E9-4AD6-88CF-05CF9D16AFE8}" type="presParOf" srcId="{81C197C8-A7E2-4C83-BC49-723C4996FBA6}" destId="{C5CD23E1-D1AF-4033-A34F-B1456DA8565D}" srcOrd="0" destOrd="0" presId="urn:microsoft.com/office/officeart/2005/8/layout/vList4#1"/>
    <dgm:cxn modelId="{66AF2BB3-9190-46ED-906A-4E4890B50483}" type="presParOf" srcId="{81C197C8-A7E2-4C83-BC49-723C4996FBA6}" destId="{5937113C-E87F-4A29-8A80-3D29C95D2B69}" srcOrd="1" destOrd="0" presId="urn:microsoft.com/office/officeart/2005/8/layout/vList4#1"/>
    <dgm:cxn modelId="{8C531A13-44E2-4556-9891-1D171A36887F}" type="presParOf" srcId="{81C197C8-A7E2-4C83-BC49-723C4996FBA6}" destId="{C1CB972D-E0F4-45E3-90BC-9FB14BBAC471}" srcOrd="2" destOrd="0" presId="urn:microsoft.com/office/officeart/2005/8/layout/vList4#1"/>
    <dgm:cxn modelId="{8E65F0E7-D084-4CB2-A31F-84DDE3D0C28D}" type="presParOf" srcId="{01B0E041-0688-4706-86E7-AE3FE53D038F}" destId="{7CE0D2EC-FDBF-4F66-87D1-95D2F541E03E}" srcOrd="1" destOrd="0" presId="urn:microsoft.com/office/officeart/2005/8/layout/vList4#1"/>
    <dgm:cxn modelId="{E494A53F-D6FD-49FB-9636-063D97C54717}" type="presParOf" srcId="{01B0E041-0688-4706-86E7-AE3FE53D038F}" destId="{C4AD552B-B965-4C6A-9EAF-6FEE75A84D75}" srcOrd="2" destOrd="0" presId="urn:microsoft.com/office/officeart/2005/8/layout/vList4#1"/>
    <dgm:cxn modelId="{746653B2-0461-4B23-977B-CB6F064D6A7F}" type="presParOf" srcId="{C4AD552B-B965-4C6A-9EAF-6FEE75A84D75}" destId="{8E58C3F1-2C16-4633-99D2-CD595132069F}" srcOrd="0" destOrd="0" presId="urn:microsoft.com/office/officeart/2005/8/layout/vList4#1"/>
    <dgm:cxn modelId="{6C563F8D-C10F-4692-86CB-D74E565BB8FA}" type="presParOf" srcId="{C4AD552B-B965-4C6A-9EAF-6FEE75A84D75}" destId="{8862B0CA-11F3-4537-977D-B39CF97A0C94}" srcOrd="1" destOrd="0" presId="urn:microsoft.com/office/officeart/2005/8/layout/vList4#1"/>
    <dgm:cxn modelId="{2983F2D1-A503-4407-95EC-A058E76211C7}" type="presParOf" srcId="{C4AD552B-B965-4C6A-9EAF-6FEE75A84D75}" destId="{BF5A336B-10D8-4E55-861F-3312193B2C73}" srcOrd="2" destOrd="0" presId="urn:microsoft.com/office/officeart/2005/8/layout/vList4#1"/>
    <dgm:cxn modelId="{2DF1852D-6375-4FF1-8523-03C7A60FF8C1}" type="presParOf" srcId="{01B0E041-0688-4706-86E7-AE3FE53D038F}" destId="{703FA55F-D9F5-4DE6-A517-734AD32409D9}" srcOrd="3" destOrd="0" presId="urn:microsoft.com/office/officeart/2005/8/layout/vList4#1"/>
    <dgm:cxn modelId="{E304C29C-76D1-4540-9CA5-072FC282513F}" type="presParOf" srcId="{01B0E041-0688-4706-86E7-AE3FE53D038F}" destId="{E13958C9-C891-4A1C-B745-A20E64FEE373}" srcOrd="4" destOrd="0" presId="urn:microsoft.com/office/officeart/2005/8/layout/vList4#1"/>
    <dgm:cxn modelId="{4B1BDBA3-69F7-4C82-B808-BC560CC9FAAF}" type="presParOf" srcId="{E13958C9-C891-4A1C-B745-A20E64FEE373}" destId="{E63809BE-7102-4801-893F-DD7B0F1B0232}" srcOrd="0" destOrd="0" presId="urn:microsoft.com/office/officeart/2005/8/layout/vList4#1"/>
    <dgm:cxn modelId="{5F86618A-A677-445B-A006-CC251C8BA7D8}" type="presParOf" srcId="{E13958C9-C891-4A1C-B745-A20E64FEE373}" destId="{5852CAAD-77A0-45B0-9CE7-53296DD2D6A6}" srcOrd="1" destOrd="0" presId="urn:microsoft.com/office/officeart/2005/8/layout/vList4#1"/>
    <dgm:cxn modelId="{974E4496-E4EE-45B4-9B4B-B71EB897841E}" type="presParOf" srcId="{E13958C9-C891-4A1C-B745-A20E64FEE373}" destId="{B427044B-A1A9-4B84-B397-CDF639E8B947}" srcOrd="2" destOrd="0" presId="urn:microsoft.com/office/officeart/2005/8/layout/vList4#1"/>
    <dgm:cxn modelId="{3DBD0CE8-7FCB-4F08-B0F3-A375F86A26C9}" type="presParOf" srcId="{01B0E041-0688-4706-86E7-AE3FE53D038F}" destId="{B55012A8-EE34-4259-851E-E5867591926C}" srcOrd="5" destOrd="0" presId="urn:microsoft.com/office/officeart/2005/8/layout/vList4#1"/>
    <dgm:cxn modelId="{BE2DACCD-E213-4C41-9315-50FFFA219533}" type="presParOf" srcId="{01B0E041-0688-4706-86E7-AE3FE53D038F}" destId="{E7C6FF8F-45BE-4FEB-AC99-0BC60875AF6E}" srcOrd="6" destOrd="0" presId="urn:microsoft.com/office/officeart/2005/8/layout/vList4#1"/>
    <dgm:cxn modelId="{A2B0E78A-6822-44E8-8CA5-93BF27046F69}" type="presParOf" srcId="{E7C6FF8F-45BE-4FEB-AC99-0BC60875AF6E}" destId="{8E393A69-146B-438D-9FD3-6526C5CB41A4}" srcOrd="0" destOrd="0" presId="urn:microsoft.com/office/officeart/2005/8/layout/vList4#1"/>
    <dgm:cxn modelId="{601597EC-D846-464C-AAAB-1A172E00FFE2}" type="presParOf" srcId="{E7C6FF8F-45BE-4FEB-AC99-0BC60875AF6E}" destId="{2B6D79E9-CBA3-4572-80B1-29AD285B06F1}" srcOrd="1" destOrd="0" presId="urn:microsoft.com/office/officeart/2005/8/layout/vList4#1"/>
    <dgm:cxn modelId="{99631979-D6DB-475D-A70B-A3A184BEFFE1}" type="presParOf" srcId="{E7C6FF8F-45BE-4FEB-AC99-0BC60875AF6E}" destId="{C7AF8ADC-6BCE-48EC-8F83-AEE03FA3E31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C80BEF-9D24-41CE-B6EB-3D3DD4C3C21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C5BA51-BD30-4DB2-9C72-EB180645B4B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dirty="0"/>
            <a:t>Academic Scholarship</a:t>
          </a:r>
        </a:p>
      </dgm:t>
    </dgm:pt>
    <dgm:pt modelId="{B5F97A76-9045-4DC9-9FE9-494CF4239DC3}" type="parTrans" cxnId="{EB088445-3962-43E2-9342-276E741EA19D}">
      <dgm:prSet/>
      <dgm:spPr/>
      <dgm:t>
        <a:bodyPr/>
        <a:lstStyle/>
        <a:p>
          <a:endParaRPr lang="en-US"/>
        </a:p>
      </dgm:t>
    </dgm:pt>
    <dgm:pt modelId="{82D89B8B-133F-4724-B7C7-4AFDAD941254}" type="sibTrans" cxnId="{EB088445-3962-43E2-9342-276E741EA19D}">
      <dgm:prSet/>
      <dgm:spPr/>
      <dgm:t>
        <a:bodyPr/>
        <a:lstStyle/>
        <a:p>
          <a:endParaRPr lang="en-US"/>
        </a:p>
      </dgm:t>
    </dgm:pt>
    <dgm:pt modelId="{62F509D7-DED4-4A3E-B96E-D90A30138836}">
      <dgm:prSet phldrT="[Text]" custT="1"/>
      <dgm:spPr>
        <a:solidFill>
          <a:schemeClr val="bg1">
            <a:alpha val="9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1200" dirty="0"/>
            <a:t>Only applicable to ND Colleges</a:t>
          </a:r>
        </a:p>
      </dgm:t>
    </dgm:pt>
    <dgm:pt modelId="{FD3D1B1E-8B58-4108-B35F-2C35FA0F60F3}" type="parTrans" cxnId="{EE0ED8E6-7A76-41E6-885C-3A80492D0066}">
      <dgm:prSet/>
      <dgm:spPr/>
      <dgm:t>
        <a:bodyPr/>
        <a:lstStyle/>
        <a:p>
          <a:endParaRPr lang="en-US"/>
        </a:p>
      </dgm:t>
    </dgm:pt>
    <dgm:pt modelId="{4949E13F-D7A8-4AF3-9347-5BC435A648A4}" type="sibTrans" cxnId="{EE0ED8E6-7A76-41E6-885C-3A80492D0066}">
      <dgm:prSet/>
      <dgm:spPr/>
      <dgm:t>
        <a:bodyPr/>
        <a:lstStyle/>
        <a:p>
          <a:endParaRPr lang="en-US"/>
        </a:p>
      </dgm:t>
    </dgm:pt>
    <dgm:pt modelId="{235E718D-35D0-4DA2-ACFF-48C0923E6D82}">
      <dgm:prSet phldrT="[Text]" custT="1"/>
      <dgm:spPr>
        <a:solidFill>
          <a:schemeClr val="bg1">
            <a:alpha val="9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1200" dirty="0"/>
            <a:t>Must maintain College 2.75 GPA</a:t>
          </a:r>
        </a:p>
      </dgm:t>
    </dgm:pt>
    <dgm:pt modelId="{6987D9A0-26AE-4E21-8026-4DF4AAEA4804}" type="parTrans" cxnId="{7F3E2C5B-E275-4728-9587-706D7B6D1918}">
      <dgm:prSet/>
      <dgm:spPr/>
      <dgm:t>
        <a:bodyPr/>
        <a:lstStyle/>
        <a:p>
          <a:endParaRPr lang="en-US"/>
        </a:p>
      </dgm:t>
    </dgm:pt>
    <dgm:pt modelId="{48EF4FFE-3965-46DA-9622-F345AEE00769}" type="sibTrans" cxnId="{7F3E2C5B-E275-4728-9587-706D7B6D1918}">
      <dgm:prSet/>
      <dgm:spPr/>
      <dgm:t>
        <a:bodyPr/>
        <a:lstStyle/>
        <a:p>
          <a:endParaRPr lang="en-US"/>
        </a:p>
      </dgm:t>
    </dgm:pt>
    <dgm:pt modelId="{54C60CE9-BE0A-4F5B-A029-365A7C5308A4}">
      <dgm:prSet phldrT="[Text]" custT="1"/>
      <dgm:spPr>
        <a:solidFill>
          <a:schemeClr val="bg1">
            <a:alpha val="9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1200" dirty="0"/>
            <a:t>Have 3.0 High School GPA</a:t>
          </a:r>
        </a:p>
      </dgm:t>
    </dgm:pt>
    <dgm:pt modelId="{FC83D495-B38A-46B4-9492-2437663C8BC6}" type="parTrans" cxnId="{38EC23E1-1647-4188-AB05-D15E4E178362}">
      <dgm:prSet/>
      <dgm:spPr/>
      <dgm:t>
        <a:bodyPr/>
        <a:lstStyle/>
        <a:p>
          <a:endParaRPr lang="en-US"/>
        </a:p>
      </dgm:t>
    </dgm:pt>
    <dgm:pt modelId="{B15B6A4D-5705-4C09-9E4E-C0190EA9B98E}" type="sibTrans" cxnId="{38EC23E1-1647-4188-AB05-D15E4E178362}">
      <dgm:prSet/>
      <dgm:spPr/>
      <dgm:t>
        <a:bodyPr/>
        <a:lstStyle/>
        <a:p>
          <a:endParaRPr lang="en-US"/>
        </a:p>
      </dgm:t>
    </dgm:pt>
    <dgm:pt modelId="{9AD7D071-7AC2-4DB8-9EAF-19B2297F84E8}">
      <dgm:prSet phldrT="[Text]" custT="1"/>
      <dgm:spPr>
        <a:solidFill>
          <a:schemeClr val="bg1">
            <a:alpha val="9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1200" dirty="0"/>
            <a:t>Complete Application on ND Dept of Public Instruction Website  (March 5</a:t>
          </a:r>
          <a:r>
            <a:rPr lang="en-US" sz="1200" baseline="30000" dirty="0"/>
            <a:t>th</a:t>
          </a:r>
          <a:r>
            <a:rPr lang="en-US" sz="1200" dirty="0"/>
            <a:t> through June 12</a:t>
          </a:r>
          <a:r>
            <a:rPr lang="en-US" sz="1200" baseline="30000" dirty="0"/>
            <a:t>th</a:t>
          </a:r>
          <a:r>
            <a:rPr lang="en-US" sz="1200" dirty="0"/>
            <a:t>) </a:t>
          </a:r>
        </a:p>
      </dgm:t>
    </dgm:pt>
    <dgm:pt modelId="{43B975EE-A069-4B43-BC18-590CEF0F4035}" type="parTrans" cxnId="{26A24701-394C-4093-BB5F-BAEE82AB0CBD}">
      <dgm:prSet/>
      <dgm:spPr/>
      <dgm:t>
        <a:bodyPr/>
        <a:lstStyle/>
        <a:p>
          <a:endParaRPr lang="en-US"/>
        </a:p>
      </dgm:t>
    </dgm:pt>
    <dgm:pt modelId="{EB825E67-40D1-40BA-86BA-BD9BFFAC262F}" type="sibTrans" cxnId="{26A24701-394C-4093-BB5F-BAEE82AB0CBD}">
      <dgm:prSet/>
      <dgm:spPr/>
      <dgm:t>
        <a:bodyPr/>
        <a:lstStyle/>
        <a:p>
          <a:endParaRPr lang="en-US"/>
        </a:p>
      </dgm:t>
    </dgm:pt>
    <dgm:pt modelId="{3B0BF31F-1C7D-4983-85FF-FA43DE784FFD}">
      <dgm:prSet phldrT="[Text]" custT="1"/>
      <dgm:spPr>
        <a:solidFill>
          <a:schemeClr val="bg1">
            <a:alpha val="9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1200" dirty="0"/>
            <a:t>$750 per semester</a:t>
          </a:r>
        </a:p>
      </dgm:t>
    </dgm:pt>
    <dgm:pt modelId="{9B4B7802-1935-4536-8D3E-DDA3C4BD4C7A}" type="parTrans" cxnId="{FFC4CEC7-4A66-4FB6-890C-FD34F03A960C}">
      <dgm:prSet/>
      <dgm:spPr/>
      <dgm:t>
        <a:bodyPr/>
        <a:lstStyle/>
        <a:p>
          <a:endParaRPr lang="en-US"/>
        </a:p>
      </dgm:t>
    </dgm:pt>
    <dgm:pt modelId="{375E03DA-2423-4D7A-8D69-7E65673FD5EB}" type="sibTrans" cxnId="{FFC4CEC7-4A66-4FB6-890C-FD34F03A960C}">
      <dgm:prSet/>
      <dgm:spPr/>
      <dgm:t>
        <a:bodyPr/>
        <a:lstStyle/>
        <a:p>
          <a:endParaRPr lang="en-US"/>
        </a:p>
      </dgm:t>
    </dgm:pt>
    <dgm:pt modelId="{FB98692D-F145-45E4-8983-91D44409E3D1}" type="pres">
      <dgm:prSet presAssocID="{98C80BEF-9D24-41CE-B6EB-3D3DD4C3C2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EF0548-3431-41F5-A970-34A67D804B2B}" type="pres">
      <dgm:prSet presAssocID="{DCC5BA51-BD30-4DB2-9C72-EB180645B4B6}" presName="parentLin" presStyleCnt="0"/>
      <dgm:spPr/>
    </dgm:pt>
    <dgm:pt modelId="{4716587F-26AD-4932-A6BD-525D175A5F74}" type="pres">
      <dgm:prSet presAssocID="{DCC5BA51-BD30-4DB2-9C72-EB180645B4B6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51217A2-D85B-45A3-BFA4-DA662AE2C506}" type="pres">
      <dgm:prSet presAssocID="{DCC5BA51-BD30-4DB2-9C72-EB180645B4B6}" presName="parentText" presStyleLbl="node1" presStyleIdx="0" presStyleCnt="1" custScaleX="120635" custScaleY="172882" custLinFactNeighborX="-11111" custLinFactNeighborY="-7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0C714-FC80-4728-89F8-043BFED4F0B6}" type="pres">
      <dgm:prSet presAssocID="{DCC5BA51-BD30-4DB2-9C72-EB180645B4B6}" presName="negativeSpace" presStyleCnt="0"/>
      <dgm:spPr/>
    </dgm:pt>
    <dgm:pt modelId="{4DED56C2-7380-42BD-AF93-DDD1F9A90515}" type="pres">
      <dgm:prSet presAssocID="{DCC5BA51-BD30-4DB2-9C72-EB180645B4B6}" presName="childText" presStyleLbl="conFgAcc1" presStyleIdx="0" presStyleCnt="1" custScaleY="109757" custLinFactNeighborY="2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C2C9C8-A0C1-4251-BB98-EDDC0E799832}" type="presOf" srcId="{98C80BEF-9D24-41CE-B6EB-3D3DD4C3C21F}" destId="{FB98692D-F145-45E4-8983-91D44409E3D1}" srcOrd="0" destOrd="0" presId="urn:microsoft.com/office/officeart/2005/8/layout/list1"/>
    <dgm:cxn modelId="{54FBACD5-2FD2-42D3-A455-F457CC9077F7}" type="presOf" srcId="{235E718D-35D0-4DA2-ACFF-48C0923E6D82}" destId="{4DED56C2-7380-42BD-AF93-DDD1F9A90515}" srcOrd="0" destOrd="2" presId="urn:microsoft.com/office/officeart/2005/8/layout/list1"/>
    <dgm:cxn modelId="{FFC4CEC7-4A66-4FB6-890C-FD34F03A960C}" srcId="{DCC5BA51-BD30-4DB2-9C72-EB180645B4B6}" destId="{3B0BF31F-1C7D-4983-85FF-FA43DE784FFD}" srcOrd="0" destOrd="0" parTransId="{9B4B7802-1935-4536-8D3E-DDA3C4BD4C7A}" sibTransId="{375E03DA-2423-4D7A-8D69-7E65673FD5EB}"/>
    <dgm:cxn modelId="{CFC9F612-D3F2-4E69-ABE3-D04531C23EB8}" type="presOf" srcId="{DCC5BA51-BD30-4DB2-9C72-EB180645B4B6}" destId="{4716587F-26AD-4932-A6BD-525D175A5F74}" srcOrd="0" destOrd="0" presId="urn:microsoft.com/office/officeart/2005/8/layout/list1"/>
    <dgm:cxn modelId="{8F45A8D1-2DAC-44B3-9AF1-D9EFECD485AD}" type="presOf" srcId="{54C60CE9-BE0A-4F5B-A029-365A7C5308A4}" destId="{4DED56C2-7380-42BD-AF93-DDD1F9A90515}" srcOrd="0" destOrd="1" presId="urn:microsoft.com/office/officeart/2005/8/layout/list1"/>
    <dgm:cxn modelId="{25D8D81F-2583-4BF2-A0B5-3B831508E90A}" type="presOf" srcId="{9AD7D071-7AC2-4DB8-9EAF-19B2297F84E8}" destId="{4DED56C2-7380-42BD-AF93-DDD1F9A90515}" srcOrd="0" destOrd="3" presId="urn:microsoft.com/office/officeart/2005/8/layout/list1"/>
    <dgm:cxn modelId="{7F3E2C5B-E275-4728-9587-706D7B6D1918}" srcId="{DCC5BA51-BD30-4DB2-9C72-EB180645B4B6}" destId="{235E718D-35D0-4DA2-ACFF-48C0923E6D82}" srcOrd="2" destOrd="0" parTransId="{6987D9A0-26AE-4E21-8026-4DF4AAEA4804}" sibTransId="{48EF4FFE-3965-46DA-9622-F345AEE00769}"/>
    <dgm:cxn modelId="{5FB5A857-60C9-4604-8513-178A47C3547B}" type="presOf" srcId="{3B0BF31F-1C7D-4983-85FF-FA43DE784FFD}" destId="{4DED56C2-7380-42BD-AF93-DDD1F9A90515}" srcOrd="0" destOrd="0" presId="urn:microsoft.com/office/officeart/2005/8/layout/list1"/>
    <dgm:cxn modelId="{EB088445-3962-43E2-9342-276E741EA19D}" srcId="{98C80BEF-9D24-41CE-B6EB-3D3DD4C3C21F}" destId="{DCC5BA51-BD30-4DB2-9C72-EB180645B4B6}" srcOrd="0" destOrd="0" parTransId="{B5F97A76-9045-4DC9-9FE9-494CF4239DC3}" sibTransId="{82D89B8B-133F-4724-B7C7-4AFDAD941254}"/>
    <dgm:cxn modelId="{26A24701-394C-4093-BB5F-BAEE82AB0CBD}" srcId="{DCC5BA51-BD30-4DB2-9C72-EB180645B4B6}" destId="{9AD7D071-7AC2-4DB8-9EAF-19B2297F84E8}" srcOrd="3" destOrd="0" parTransId="{43B975EE-A069-4B43-BC18-590CEF0F4035}" sibTransId="{EB825E67-40D1-40BA-86BA-BD9BFFAC262F}"/>
    <dgm:cxn modelId="{90AA8DD0-F855-4229-859D-C0D151558648}" type="presOf" srcId="{DCC5BA51-BD30-4DB2-9C72-EB180645B4B6}" destId="{A51217A2-D85B-45A3-BFA4-DA662AE2C506}" srcOrd="1" destOrd="0" presId="urn:microsoft.com/office/officeart/2005/8/layout/list1"/>
    <dgm:cxn modelId="{F0FEA7E9-A3F6-464C-BBF6-241FC4EF21AD}" type="presOf" srcId="{62F509D7-DED4-4A3E-B96E-D90A30138836}" destId="{4DED56C2-7380-42BD-AF93-DDD1F9A90515}" srcOrd="0" destOrd="4" presId="urn:microsoft.com/office/officeart/2005/8/layout/list1"/>
    <dgm:cxn modelId="{38EC23E1-1647-4188-AB05-D15E4E178362}" srcId="{DCC5BA51-BD30-4DB2-9C72-EB180645B4B6}" destId="{54C60CE9-BE0A-4F5B-A029-365A7C5308A4}" srcOrd="1" destOrd="0" parTransId="{FC83D495-B38A-46B4-9492-2437663C8BC6}" sibTransId="{B15B6A4D-5705-4C09-9E4E-C0190EA9B98E}"/>
    <dgm:cxn modelId="{EE0ED8E6-7A76-41E6-885C-3A80492D0066}" srcId="{DCC5BA51-BD30-4DB2-9C72-EB180645B4B6}" destId="{62F509D7-DED4-4A3E-B96E-D90A30138836}" srcOrd="4" destOrd="0" parTransId="{FD3D1B1E-8B58-4108-B35F-2C35FA0F60F3}" sibTransId="{4949E13F-D7A8-4AF3-9347-5BC435A648A4}"/>
    <dgm:cxn modelId="{7612A732-2BB6-46DE-A33F-119ECE790C4E}" type="presParOf" srcId="{FB98692D-F145-45E4-8983-91D44409E3D1}" destId="{98EF0548-3431-41F5-A970-34A67D804B2B}" srcOrd="0" destOrd="0" presId="urn:microsoft.com/office/officeart/2005/8/layout/list1"/>
    <dgm:cxn modelId="{FF90C7D1-5F44-4472-A088-AF1B34B407BE}" type="presParOf" srcId="{98EF0548-3431-41F5-A970-34A67D804B2B}" destId="{4716587F-26AD-4932-A6BD-525D175A5F74}" srcOrd="0" destOrd="0" presId="urn:microsoft.com/office/officeart/2005/8/layout/list1"/>
    <dgm:cxn modelId="{1C96C230-17CB-45DE-999D-90D6E3A0406B}" type="presParOf" srcId="{98EF0548-3431-41F5-A970-34A67D804B2B}" destId="{A51217A2-D85B-45A3-BFA4-DA662AE2C506}" srcOrd="1" destOrd="0" presId="urn:microsoft.com/office/officeart/2005/8/layout/list1"/>
    <dgm:cxn modelId="{A204BABD-8F20-40C3-AFF6-C3BC40BD9E43}" type="presParOf" srcId="{FB98692D-F145-45E4-8983-91D44409E3D1}" destId="{E230C714-FC80-4728-89F8-043BFED4F0B6}" srcOrd="1" destOrd="0" presId="urn:microsoft.com/office/officeart/2005/8/layout/list1"/>
    <dgm:cxn modelId="{93F7E7D3-E461-4860-A408-E010D957FAF1}" type="presParOf" srcId="{FB98692D-F145-45E4-8983-91D44409E3D1}" destId="{4DED56C2-7380-42BD-AF93-DDD1F9A9051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3246408-B319-4EB2-A5F3-B059BBF6D08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CAF0884-5B33-4E9E-94DC-D95BE90BDD3A}">
      <dgm:prSet custT="1"/>
      <dgm:spPr/>
      <dgm:t>
        <a:bodyPr/>
        <a:lstStyle/>
        <a:p>
          <a:r>
            <a:rPr lang="en-US" sz="1800" dirty="0">
              <a:effectLst/>
            </a:rPr>
            <a:t>Minnesota residents attending a Minnesota college/university as a         full-time student (15 credits per term)</a:t>
          </a:r>
        </a:p>
      </dgm:t>
    </dgm:pt>
    <dgm:pt modelId="{22356256-638B-4E07-BD97-BE534D8B81D7}" type="parTrans" cxnId="{A375ECAB-D445-4700-8DEC-282AB0614647}">
      <dgm:prSet/>
      <dgm:spPr/>
      <dgm:t>
        <a:bodyPr/>
        <a:lstStyle/>
        <a:p>
          <a:endParaRPr lang="en-US" sz="1800"/>
        </a:p>
      </dgm:t>
    </dgm:pt>
    <dgm:pt modelId="{491547FF-182E-4696-A04D-8F8F6B42FDA8}" type="sibTrans" cxnId="{A375ECAB-D445-4700-8DEC-282AB0614647}">
      <dgm:prSet/>
      <dgm:spPr/>
      <dgm:t>
        <a:bodyPr/>
        <a:lstStyle/>
        <a:p>
          <a:endParaRPr lang="en-US" sz="1800"/>
        </a:p>
      </dgm:t>
    </dgm:pt>
    <dgm:pt modelId="{8C191B6F-160B-4537-8853-72584D81F2D7}">
      <dgm:prSet custT="1"/>
      <dgm:spPr/>
      <dgm:t>
        <a:bodyPr/>
        <a:lstStyle/>
        <a:p>
          <a:r>
            <a:rPr lang="en-US" sz="1800" dirty="0">
              <a:effectLst/>
            </a:rPr>
            <a:t>FAFSA must be processed within 30 days of the term start date</a:t>
          </a:r>
        </a:p>
      </dgm:t>
    </dgm:pt>
    <dgm:pt modelId="{54131199-A359-49FA-8990-EA5CD998692F}" type="parTrans" cxnId="{85B1889B-3818-41AA-B900-3861A614642C}">
      <dgm:prSet/>
      <dgm:spPr/>
      <dgm:t>
        <a:bodyPr/>
        <a:lstStyle/>
        <a:p>
          <a:endParaRPr lang="en-US" sz="1800"/>
        </a:p>
      </dgm:t>
    </dgm:pt>
    <dgm:pt modelId="{4F878B09-B8F2-41E1-AE32-1135956012B3}" type="sibTrans" cxnId="{85B1889B-3818-41AA-B900-3861A614642C}">
      <dgm:prSet/>
      <dgm:spPr/>
      <dgm:t>
        <a:bodyPr/>
        <a:lstStyle/>
        <a:p>
          <a:endParaRPr lang="en-US" sz="1800"/>
        </a:p>
      </dgm:t>
    </dgm:pt>
    <dgm:pt modelId="{CF3EE0AD-D651-4B5E-8A8D-7BB84F34E569}">
      <dgm:prSet custT="1"/>
      <dgm:spPr/>
      <dgm:t>
        <a:bodyPr/>
        <a:lstStyle/>
        <a:p>
          <a:r>
            <a:rPr lang="en-US" sz="1800" dirty="0">
              <a:effectLst/>
            </a:rPr>
            <a:t>Maximum award for 18-19 was $7,845 at public and tech colleges ($12,345 at private colleges).  The average award is  $2,603</a:t>
          </a:r>
        </a:p>
      </dgm:t>
    </dgm:pt>
    <dgm:pt modelId="{0713BD8E-77D7-4DC6-953A-DBB239AECC6E}" type="parTrans" cxnId="{3AB79C0A-5A57-4E78-8852-0FA0B3139E5D}">
      <dgm:prSet/>
      <dgm:spPr/>
      <dgm:t>
        <a:bodyPr/>
        <a:lstStyle/>
        <a:p>
          <a:endParaRPr lang="en-US" sz="1800"/>
        </a:p>
      </dgm:t>
    </dgm:pt>
    <dgm:pt modelId="{0A0447FA-AE7E-4409-9BDC-FF978016B860}" type="sibTrans" cxnId="{3AB79C0A-5A57-4E78-8852-0FA0B3139E5D}">
      <dgm:prSet/>
      <dgm:spPr/>
      <dgm:t>
        <a:bodyPr/>
        <a:lstStyle/>
        <a:p>
          <a:endParaRPr lang="en-US" sz="1800"/>
        </a:p>
      </dgm:t>
    </dgm:pt>
    <dgm:pt modelId="{DE522499-9DB9-4C48-B674-8755D2EEB6DC}" type="pres">
      <dgm:prSet presAssocID="{53246408-B319-4EB2-A5F3-B059BBF6D08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35D029-15A7-4E0D-A47F-58BA3A382F82}" type="pres">
      <dgm:prSet presAssocID="{5CAF0884-5B33-4E9E-94DC-D95BE90BDD3A}" presName="parentLin" presStyleCnt="0"/>
      <dgm:spPr/>
    </dgm:pt>
    <dgm:pt modelId="{EBA7EA2A-A846-4D1B-BF00-6F912351187D}" type="pres">
      <dgm:prSet presAssocID="{5CAF0884-5B33-4E9E-94DC-D95BE90BDD3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94CB1C9-DA80-437D-AB0B-527BD70DD05B}" type="pres">
      <dgm:prSet presAssocID="{5CAF0884-5B33-4E9E-94DC-D95BE90BDD3A}" presName="parentText" presStyleLbl="node1" presStyleIdx="0" presStyleCnt="3" custScaleX="123481" custScaleY="1366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19061-F29D-499A-A32D-E99C872805DD}" type="pres">
      <dgm:prSet presAssocID="{5CAF0884-5B33-4E9E-94DC-D95BE90BDD3A}" presName="negativeSpace" presStyleCnt="0"/>
      <dgm:spPr/>
    </dgm:pt>
    <dgm:pt modelId="{0D3507EC-16F0-4402-9053-A7B77A0E6987}" type="pres">
      <dgm:prSet presAssocID="{5CAF0884-5B33-4E9E-94DC-D95BE90BDD3A}" presName="childText" presStyleLbl="conFgAcc1" presStyleIdx="0" presStyleCnt="3">
        <dgm:presLayoutVars>
          <dgm:bulletEnabled val="1"/>
        </dgm:presLayoutVars>
      </dgm:prSet>
      <dgm:spPr/>
    </dgm:pt>
    <dgm:pt modelId="{D90A5269-FF2D-446A-A92F-E6E277B91305}" type="pres">
      <dgm:prSet presAssocID="{491547FF-182E-4696-A04D-8F8F6B42FDA8}" presName="spaceBetweenRectangles" presStyleCnt="0"/>
      <dgm:spPr/>
    </dgm:pt>
    <dgm:pt modelId="{11B5966A-0150-4755-B6EE-4F18E25D63F2}" type="pres">
      <dgm:prSet presAssocID="{8C191B6F-160B-4537-8853-72584D81F2D7}" presName="parentLin" presStyleCnt="0"/>
      <dgm:spPr/>
    </dgm:pt>
    <dgm:pt modelId="{5513BC62-587E-4898-95F4-04AC3E89195C}" type="pres">
      <dgm:prSet presAssocID="{8C191B6F-160B-4537-8853-72584D81F2D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51E47B6-C882-45DE-BB36-CE12B0A1780B}" type="pres">
      <dgm:prSet presAssocID="{8C191B6F-160B-4537-8853-72584D81F2D7}" presName="parentText" presStyleLbl="node1" presStyleIdx="1" presStyleCnt="3" custScaleX="1239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45501-4DB7-4F1D-80BF-F08753744A8F}" type="pres">
      <dgm:prSet presAssocID="{8C191B6F-160B-4537-8853-72584D81F2D7}" presName="negativeSpace" presStyleCnt="0"/>
      <dgm:spPr/>
    </dgm:pt>
    <dgm:pt modelId="{26D15961-3581-4E37-90AC-63603ECE7183}" type="pres">
      <dgm:prSet presAssocID="{8C191B6F-160B-4537-8853-72584D81F2D7}" presName="childText" presStyleLbl="conFgAcc1" presStyleIdx="1" presStyleCnt="3">
        <dgm:presLayoutVars>
          <dgm:bulletEnabled val="1"/>
        </dgm:presLayoutVars>
      </dgm:prSet>
      <dgm:spPr/>
    </dgm:pt>
    <dgm:pt modelId="{77D4E963-B5BC-4BB4-8D18-92EE35544770}" type="pres">
      <dgm:prSet presAssocID="{4F878B09-B8F2-41E1-AE32-1135956012B3}" presName="spaceBetweenRectangles" presStyleCnt="0"/>
      <dgm:spPr/>
    </dgm:pt>
    <dgm:pt modelId="{E59E77C2-619E-4724-A05F-5B0F02235726}" type="pres">
      <dgm:prSet presAssocID="{CF3EE0AD-D651-4B5E-8A8D-7BB84F34E569}" presName="parentLin" presStyleCnt="0"/>
      <dgm:spPr/>
    </dgm:pt>
    <dgm:pt modelId="{8B688B15-C67A-49B9-BB4D-6FC7AA12D918}" type="pres">
      <dgm:prSet presAssocID="{CF3EE0AD-D651-4B5E-8A8D-7BB84F34E56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CB07295-9381-4912-8FEE-1446B9A65A94}" type="pres">
      <dgm:prSet presAssocID="{CF3EE0AD-D651-4B5E-8A8D-7BB84F34E569}" presName="parentText" presStyleLbl="node1" presStyleIdx="2" presStyleCnt="3" custScaleX="127571" custScaleY="1847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8973F-E809-4C8B-BAA1-04B18897C716}" type="pres">
      <dgm:prSet presAssocID="{CF3EE0AD-D651-4B5E-8A8D-7BB84F34E569}" presName="negativeSpace" presStyleCnt="0"/>
      <dgm:spPr/>
    </dgm:pt>
    <dgm:pt modelId="{EDA3FBA1-9F5A-4C50-A695-0D1E1A6CDF75}" type="pres">
      <dgm:prSet presAssocID="{CF3EE0AD-D651-4B5E-8A8D-7BB84F34E569}" presName="childText" presStyleLbl="conFgAcc1" presStyleIdx="2" presStyleCnt="3" custScaleY="86923">
        <dgm:presLayoutVars>
          <dgm:bulletEnabled val="1"/>
        </dgm:presLayoutVars>
      </dgm:prSet>
      <dgm:spPr/>
    </dgm:pt>
  </dgm:ptLst>
  <dgm:cxnLst>
    <dgm:cxn modelId="{85B1889B-3818-41AA-B900-3861A614642C}" srcId="{53246408-B319-4EB2-A5F3-B059BBF6D086}" destId="{8C191B6F-160B-4537-8853-72584D81F2D7}" srcOrd="1" destOrd="0" parTransId="{54131199-A359-49FA-8990-EA5CD998692F}" sibTransId="{4F878B09-B8F2-41E1-AE32-1135956012B3}"/>
    <dgm:cxn modelId="{964A7518-A8E8-405D-9BC9-2658331F2E67}" type="presOf" srcId="{53246408-B319-4EB2-A5F3-B059BBF6D086}" destId="{DE522499-9DB9-4C48-B674-8755D2EEB6DC}" srcOrd="0" destOrd="0" presId="urn:microsoft.com/office/officeart/2005/8/layout/list1"/>
    <dgm:cxn modelId="{3AB79C0A-5A57-4E78-8852-0FA0B3139E5D}" srcId="{53246408-B319-4EB2-A5F3-B059BBF6D086}" destId="{CF3EE0AD-D651-4B5E-8A8D-7BB84F34E569}" srcOrd="2" destOrd="0" parTransId="{0713BD8E-77D7-4DC6-953A-DBB239AECC6E}" sibTransId="{0A0447FA-AE7E-4409-9BDC-FF978016B860}"/>
    <dgm:cxn modelId="{BBA9CFD3-8A12-4785-A39B-4DD035EBE9FE}" type="presOf" srcId="{5CAF0884-5B33-4E9E-94DC-D95BE90BDD3A}" destId="{EBA7EA2A-A846-4D1B-BF00-6F912351187D}" srcOrd="0" destOrd="0" presId="urn:microsoft.com/office/officeart/2005/8/layout/list1"/>
    <dgm:cxn modelId="{18C7F379-9E15-4F2E-BEB2-4B3840259269}" type="presOf" srcId="{8C191B6F-160B-4537-8853-72584D81F2D7}" destId="{5513BC62-587E-4898-95F4-04AC3E89195C}" srcOrd="0" destOrd="0" presId="urn:microsoft.com/office/officeart/2005/8/layout/list1"/>
    <dgm:cxn modelId="{A375ECAB-D445-4700-8DEC-282AB0614647}" srcId="{53246408-B319-4EB2-A5F3-B059BBF6D086}" destId="{5CAF0884-5B33-4E9E-94DC-D95BE90BDD3A}" srcOrd="0" destOrd="0" parTransId="{22356256-638B-4E07-BD97-BE534D8B81D7}" sibTransId="{491547FF-182E-4696-A04D-8F8F6B42FDA8}"/>
    <dgm:cxn modelId="{EE169F60-D340-44E8-89DA-0E6DDA0AC908}" type="presOf" srcId="{CF3EE0AD-D651-4B5E-8A8D-7BB84F34E569}" destId="{ECB07295-9381-4912-8FEE-1446B9A65A94}" srcOrd="1" destOrd="0" presId="urn:microsoft.com/office/officeart/2005/8/layout/list1"/>
    <dgm:cxn modelId="{A347354D-20A3-4DF9-86EA-49C52257BB26}" type="presOf" srcId="{5CAF0884-5B33-4E9E-94DC-D95BE90BDD3A}" destId="{C94CB1C9-DA80-437D-AB0B-527BD70DD05B}" srcOrd="1" destOrd="0" presId="urn:microsoft.com/office/officeart/2005/8/layout/list1"/>
    <dgm:cxn modelId="{7CA7222D-F3CA-483C-8C6D-79862934C907}" type="presOf" srcId="{CF3EE0AD-D651-4B5E-8A8D-7BB84F34E569}" destId="{8B688B15-C67A-49B9-BB4D-6FC7AA12D918}" srcOrd="0" destOrd="0" presId="urn:microsoft.com/office/officeart/2005/8/layout/list1"/>
    <dgm:cxn modelId="{0587CACA-53A2-4D8B-B27A-E63F39D71D51}" type="presOf" srcId="{8C191B6F-160B-4537-8853-72584D81F2D7}" destId="{351E47B6-C882-45DE-BB36-CE12B0A1780B}" srcOrd="1" destOrd="0" presId="urn:microsoft.com/office/officeart/2005/8/layout/list1"/>
    <dgm:cxn modelId="{876A1FBF-34FF-4998-9C65-071893F7DBBC}" type="presParOf" srcId="{DE522499-9DB9-4C48-B674-8755D2EEB6DC}" destId="{C835D029-15A7-4E0D-A47F-58BA3A382F82}" srcOrd="0" destOrd="0" presId="urn:microsoft.com/office/officeart/2005/8/layout/list1"/>
    <dgm:cxn modelId="{7001A938-FE93-4342-A194-D6E95091C451}" type="presParOf" srcId="{C835D029-15A7-4E0D-A47F-58BA3A382F82}" destId="{EBA7EA2A-A846-4D1B-BF00-6F912351187D}" srcOrd="0" destOrd="0" presId="urn:microsoft.com/office/officeart/2005/8/layout/list1"/>
    <dgm:cxn modelId="{EB6936A4-F023-49FE-94B1-9B0D1CCEC97A}" type="presParOf" srcId="{C835D029-15A7-4E0D-A47F-58BA3A382F82}" destId="{C94CB1C9-DA80-437D-AB0B-527BD70DD05B}" srcOrd="1" destOrd="0" presId="urn:microsoft.com/office/officeart/2005/8/layout/list1"/>
    <dgm:cxn modelId="{0F21BE98-13F2-44CC-ADF5-CB5142E3EC4A}" type="presParOf" srcId="{DE522499-9DB9-4C48-B674-8755D2EEB6DC}" destId="{BD019061-F29D-499A-A32D-E99C872805DD}" srcOrd="1" destOrd="0" presId="urn:microsoft.com/office/officeart/2005/8/layout/list1"/>
    <dgm:cxn modelId="{C00E319C-A9FF-42C0-AF6E-475E76385023}" type="presParOf" srcId="{DE522499-9DB9-4C48-B674-8755D2EEB6DC}" destId="{0D3507EC-16F0-4402-9053-A7B77A0E6987}" srcOrd="2" destOrd="0" presId="urn:microsoft.com/office/officeart/2005/8/layout/list1"/>
    <dgm:cxn modelId="{BE896D63-C89E-4240-AF8F-933BB460C5CD}" type="presParOf" srcId="{DE522499-9DB9-4C48-B674-8755D2EEB6DC}" destId="{D90A5269-FF2D-446A-A92F-E6E277B91305}" srcOrd="3" destOrd="0" presId="urn:microsoft.com/office/officeart/2005/8/layout/list1"/>
    <dgm:cxn modelId="{F1FF0B87-5127-4DBC-A4CB-A59E7B0A95F3}" type="presParOf" srcId="{DE522499-9DB9-4C48-B674-8755D2EEB6DC}" destId="{11B5966A-0150-4755-B6EE-4F18E25D63F2}" srcOrd="4" destOrd="0" presId="urn:microsoft.com/office/officeart/2005/8/layout/list1"/>
    <dgm:cxn modelId="{3467ECC3-1DE5-43BD-8639-B261A2977C2D}" type="presParOf" srcId="{11B5966A-0150-4755-B6EE-4F18E25D63F2}" destId="{5513BC62-587E-4898-95F4-04AC3E89195C}" srcOrd="0" destOrd="0" presId="urn:microsoft.com/office/officeart/2005/8/layout/list1"/>
    <dgm:cxn modelId="{D4C87DB4-D3DF-4E4A-BEB2-107F47F6EACF}" type="presParOf" srcId="{11B5966A-0150-4755-B6EE-4F18E25D63F2}" destId="{351E47B6-C882-45DE-BB36-CE12B0A1780B}" srcOrd="1" destOrd="0" presId="urn:microsoft.com/office/officeart/2005/8/layout/list1"/>
    <dgm:cxn modelId="{88D3ACE1-2852-4D65-8DFB-FA578B9ACAA0}" type="presParOf" srcId="{DE522499-9DB9-4C48-B674-8755D2EEB6DC}" destId="{80A45501-4DB7-4F1D-80BF-F08753744A8F}" srcOrd="5" destOrd="0" presId="urn:microsoft.com/office/officeart/2005/8/layout/list1"/>
    <dgm:cxn modelId="{274587DE-1E4F-4735-8581-0044D65ABD65}" type="presParOf" srcId="{DE522499-9DB9-4C48-B674-8755D2EEB6DC}" destId="{26D15961-3581-4E37-90AC-63603ECE7183}" srcOrd="6" destOrd="0" presId="urn:microsoft.com/office/officeart/2005/8/layout/list1"/>
    <dgm:cxn modelId="{F91554C0-3FAE-4CE2-8FC4-A131919934AC}" type="presParOf" srcId="{DE522499-9DB9-4C48-B674-8755D2EEB6DC}" destId="{77D4E963-B5BC-4BB4-8D18-92EE35544770}" srcOrd="7" destOrd="0" presId="urn:microsoft.com/office/officeart/2005/8/layout/list1"/>
    <dgm:cxn modelId="{C8E587B8-3CDE-4F74-8887-E87DC5638F1D}" type="presParOf" srcId="{DE522499-9DB9-4C48-B674-8755D2EEB6DC}" destId="{E59E77C2-619E-4724-A05F-5B0F02235726}" srcOrd="8" destOrd="0" presId="urn:microsoft.com/office/officeart/2005/8/layout/list1"/>
    <dgm:cxn modelId="{9E5AAE85-4D2A-4E17-BABC-9977C3A1A0AC}" type="presParOf" srcId="{E59E77C2-619E-4724-A05F-5B0F02235726}" destId="{8B688B15-C67A-49B9-BB4D-6FC7AA12D918}" srcOrd="0" destOrd="0" presId="urn:microsoft.com/office/officeart/2005/8/layout/list1"/>
    <dgm:cxn modelId="{4735F9F6-4319-43F8-94E2-7E891EDFF42D}" type="presParOf" srcId="{E59E77C2-619E-4724-A05F-5B0F02235726}" destId="{ECB07295-9381-4912-8FEE-1446B9A65A94}" srcOrd="1" destOrd="0" presId="urn:microsoft.com/office/officeart/2005/8/layout/list1"/>
    <dgm:cxn modelId="{3B4140CB-D5AA-487F-A4E2-D2D415221460}" type="presParOf" srcId="{DE522499-9DB9-4C48-B674-8755D2EEB6DC}" destId="{EC08973F-E809-4C8B-BAA1-04B18897C716}" srcOrd="9" destOrd="0" presId="urn:microsoft.com/office/officeart/2005/8/layout/list1"/>
    <dgm:cxn modelId="{3188669C-04C5-43E7-9F3B-CA5E9511BCD6}" type="presParOf" srcId="{DE522499-9DB9-4C48-B674-8755D2EEB6DC}" destId="{EDA3FBA1-9F5A-4C50-A695-0D1E1A6CDF7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DB745CB-0159-44EC-9923-76C7B66E052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B25FE23-22A2-4E5A-80B3-A6600920B9ED}">
      <dgm:prSet phldrT="[Text]" custT="1"/>
      <dgm:spPr/>
      <dgm:t>
        <a:bodyPr/>
        <a:lstStyle/>
        <a:p>
          <a:r>
            <a:rPr lang="en-US" sz="1800" dirty="0"/>
            <a:t>Veteran’s Benefits</a:t>
          </a:r>
        </a:p>
      </dgm:t>
    </dgm:pt>
    <dgm:pt modelId="{F14E772C-9633-40DF-B368-06C2AF9593DE}" type="parTrans" cxnId="{A5E4D610-5889-4CAA-B905-1197E5148960}">
      <dgm:prSet/>
      <dgm:spPr/>
      <dgm:t>
        <a:bodyPr/>
        <a:lstStyle/>
        <a:p>
          <a:endParaRPr lang="en-US" sz="1800"/>
        </a:p>
      </dgm:t>
    </dgm:pt>
    <dgm:pt modelId="{326119C9-356E-4E7C-966D-731938BC8C2A}" type="sibTrans" cxnId="{A5E4D610-5889-4CAA-B905-1197E5148960}">
      <dgm:prSet/>
      <dgm:spPr/>
      <dgm:t>
        <a:bodyPr/>
        <a:lstStyle/>
        <a:p>
          <a:endParaRPr lang="en-US" sz="1800"/>
        </a:p>
      </dgm:t>
    </dgm:pt>
    <dgm:pt modelId="{50D6D5D1-24D2-44BB-B10D-AB3DC76B0555}">
      <dgm:prSet phldrT="[Text]" custT="1"/>
      <dgm:spPr/>
      <dgm:t>
        <a:bodyPr/>
        <a:lstStyle/>
        <a:p>
          <a:r>
            <a:rPr lang="en-US" sz="1800" dirty="0"/>
            <a:t>Bureau of Indian Affairs</a:t>
          </a:r>
        </a:p>
      </dgm:t>
    </dgm:pt>
    <dgm:pt modelId="{C946016A-7407-4A5A-8E32-3B6ADCD4EE91}" type="parTrans" cxnId="{BFB46D94-7991-487B-81EE-9F7F3B70B143}">
      <dgm:prSet/>
      <dgm:spPr/>
      <dgm:t>
        <a:bodyPr/>
        <a:lstStyle/>
        <a:p>
          <a:endParaRPr lang="en-US" sz="1800"/>
        </a:p>
      </dgm:t>
    </dgm:pt>
    <dgm:pt modelId="{4995A4DF-B9F5-4CE8-BC06-0202265BE1FF}" type="sibTrans" cxnId="{BFB46D94-7991-487B-81EE-9F7F3B70B143}">
      <dgm:prSet/>
      <dgm:spPr/>
      <dgm:t>
        <a:bodyPr/>
        <a:lstStyle/>
        <a:p>
          <a:endParaRPr lang="en-US" sz="1800"/>
        </a:p>
      </dgm:t>
    </dgm:pt>
    <dgm:pt modelId="{E61C360D-7532-4632-BFD3-DB65084842DF}">
      <dgm:prSet phldrT="[Text]" custT="1"/>
      <dgm:spPr/>
      <dgm:t>
        <a:bodyPr/>
        <a:lstStyle/>
        <a:p>
          <a:r>
            <a:rPr lang="en-US" sz="1800" dirty="0"/>
            <a:t>Vocational Rehabilitation</a:t>
          </a:r>
        </a:p>
      </dgm:t>
    </dgm:pt>
    <dgm:pt modelId="{3FF32DD2-32FF-4787-B9BB-04682FACE432}" type="parTrans" cxnId="{73057CBA-505A-486C-B2DE-08CF5EAEF297}">
      <dgm:prSet/>
      <dgm:spPr/>
      <dgm:t>
        <a:bodyPr/>
        <a:lstStyle/>
        <a:p>
          <a:endParaRPr lang="en-US"/>
        </a:p>
      </dgm:t>
    </dgm:pt>
    <dgm:pt modelId="{99204BAF-2734-4A23-9E5A-116CCB70EBDA}" type="sibTrans" cxnId="{73057CBA-505A-486C-B2DE-08CF5EAEF297}">
      <dgm:prSet/>
      <dgm:spPr/>
      <dgm:t>
        <a:bodyPr/>
        <a:lstStyle/>
        <a:p>
          <a:endParaRPr lang="en-US"/>
        </a:p>
      </dgm:t>
    </dgm:pt>
    <dgm:pt modelId="{DC67E851-E85B-4AA7-B356-4A841CE86C7D}">
      <dgm:prSet phldrT="[Text]" custT="1"/>
      <dgm:spPr/>
      <dgm:t>
        <a:bodyPr/>
        <a:lstStyle/>
        <a:p>
          <a:r>
            <a:rPr lang="en-US" sz="1800" dirty="0"/>
            <a:t>WIA – Job Service</a:t>
          </a:r>
        </a:p>
      </dgm:t>
    </dgm:pt>
    <dgm:pt modelId="{8AF43129-9B18-49B8-9D0F-CFB911029591}" type="parTrans" cxnId="{F5AA5ED9-A68A-4AC7-9B54-7A5AF1422920}">
      <dgm:prSet/>
      <dgm:spPr/>
      <dgm:t>
        <a:bodyPr/>
        <a:lstStyle/>
        <a:p>
          <a:endParaRPr lang="en-US"/>
        </a:p>
      </dgm:t>
    </dgm:pt>
    <dgm:pt modelId="{8FE6B326-642A-4750-85E3-2BF5AB8DFF81}" type="sibTrans" cxnId="{F5AA5ED9-A68A-4AC7-9B54-7A5AF1422920}">
      <dgm:prSet/>
      <dgm:spPr/>
      <dgm:t>
        <a:bodyPr/>
        <a:lstStyle/>
        <a:p>
          <a:endParaRPr lang="en-US"/>
        </a:p>
      </dgm:t>
    </dgm:pt>
    <dgm:pt modelId="{D53C1BA7-ACA3-4DD6-AFB0-87E848326B53}">
      <dgm:prSet phldrT="[Text]" custT="1"/>
      <dgm:spPr/>
      <dgm:t>
        <a:bodyPr/>
        <a:lstStyle/>
        <a:p>
          <a:r>
            <a:rPr lang="en-US" sz="1800" dirty="0"/>
            <a:t>Health Professionals/Nursing - www.bhpr.hrsa.gov/dsa</a:t>
          </a:r>
        </a:p>
      </dgm:t>
    </dgm:pt>
    <dgm:pt modelId="{9C255F0A-0F30-49A5-98D5-A0E689AA2508}" type="parTrans" cxnId="{C50D46FD-8E60-402D-9671-F05778DDA9F1}">
      <dgm:prSet/>
      <dgm:spPr/>
      <dgm:t>
        <a:bodyPr/>
        <a:lstStyle/>
        <a:p>
          <a:endParaRPr lang="en-US"/>
        </a:p>
      </dgm:t>
    </dgm:pt>
    <dgm:pt modelId="{567D32C3-7F9E-47DD-828C-9E2293ADC5B8}" type="sibTrans" cxnId="{C50D46FD-8E60-402D-9671-F05778DDA9F1}">
      <dgm:prSet/>
      <dgm:spPr/>
      <dgm:t>
        <a:bodyPr/>
        <a:lstStyle/>
        <a:p>
          <a:endParaRPr lang="en-US"/>
        </a:p>
      </dgm:t>
    </dgm:pt>
    <dgm:pt modelId="{5D74C3F7-6DBA-4CAB-87F0-92EFC229C564}" type="pres">
      <dgm:prSet presAssocID="{4DB745CB-0159-44EC-9923-76C7B66E05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AA2155-E43E-4CDA-84C8-5D623C3B2406}" type="pres">
      <dgm:prSet presAssocID="{1B25FE23-22A2-4E5A-80B3-A6600920B9ED}" presName="parentText" presStyleLbl="node1" presStyleIdx="0" presStyleCnt="5" custScaleY="952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93835-1F2A-4792-AC5C-5D9F501B0D9B}" type="pres">
      <dgm:prSet presAssocID="{326119C9-356E-4E7C-966D-731938BC8C2A}" presName="spacer" presStyleCnt="0"/>
      <dgm:spPr/>
    </dgm:pt>
    <dgm:pt modelId="{87B346DA-0B2D-4D0E-BEE6-C047FBE1F626}" type="pres">
      <dgm:prSet presAssocID="{50D6D5D1-24D2-44BB-B10D-AB3DC76B0555}" presName="parentText" presStyleLbl="node1" presStyleIdx="1" presStyleCnt="5" custScaleY="954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95361-B145-448B-961B-3BA2EF23F394}" type="pres">
      <dgm:prSet presAssocID="{4995A4DF-B9F5-4CE8-BC06-0202265BE1FF}" presName="spacer" presStyleCnt="0"/>
      <dgm:spPr/>
    </dgm:pt>
    <dgm:pt modelId="{549D00B2-ACF7-424F-BA30-C66DB29DF250}" type="pres">
      <dgm:prSet presAssocID="{E61C360D-7532-4632-BFD3-DB65084842DF}" presName="parentText" presStyleLbl="node1" presStyleIdx="2" presStyleCnt="5" custScaleY="976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BD675-0CA2-4828-9EEB-DD34303334C6}" type="pres">
      <dgm:prSet presAssocID="{99204BAF-2734-4A23-9E5A-116CCB70EBDA}" presName="spacer" presStyleCnt="0"/>
      <dgm:spPr/>
    </dgm:pt>
    <dgm:pt modelId="{001BFD74-2B7A-44AA-9364-3FE177EDC142}" type="pres">
      <dgm:prSet presAssocID="{DC67E851-E85B-4AA7-B356-4A841CE86C7D}" presName="parentText" presStyleLbl="node1" presStyleIdx="3" presStyleCnt="5" custScaleY="976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75CA1-92F6-4606-ACAA-46B25308CDDF}" type="pres">
      <dgm:prSet presAssocID="{8FE6B326-642A-4750-85E3-2BF5AB8DFF81}" presName="spacer" presStyleCnt="0"/>
      <dgm:spPr/>
    </dgm:pt>
    <dgm:pt modelId="{AEB959E9-DA9A-4118-AD20-0193A3F5A98C}" type="pres">
      <dgm:prSet presAssocID="{D53C1BA7-ACA3-4DD6-AFB0-87E848326B5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0D46FD-8E60-402D-9671-F05778DDA9F1}" srcId="{4DB745CB-0159-44EC-9923-76C7B66E0527}" destId="{D53C1BA7-ACA3-4DD6-AFB0-87E848326B53}" srcOrd="4" destOrd="0" parTransId="{9C255F0A-0F30-49A5-98D5-A0E689AA2508}" sibTransId="{567D32C3-7F9E-47DD-828C-9E2293ADC5B8}"/>
    <dgm:cxn modelId="{98791307-56D5-4ED1-BE6A-CD8C0BBD0371}" type="presOf" srcId="{E61C360D-7532-4632-BFD3-DB65084842DF}" destId="{549D00B2-ACF7-424F-BA30-C66DB29DF250}" srcOrd="0" destOrd="0" presId="urn:microsoft.com/office/officeart/2005/8/layout/vList2"/>
    <dgm:cxn modelId="{61307063-115E-45DF-8ED6-CDCC2DD7F901}" type="presOf" srcId="{50D6D5D1-24D2-44BB-B10D-AB3DC76B0555}" destId="{87B346DA-0B2D-4D0E-BEE6-C047FBE1F626}" srcOrd="0" destOrd="0" presId="urn:microsoft.com/office/officeart/2005/8/layout/vList2"/>
    <dgm:cxn modelId="{BFB46D94-7991-487B-81EE-9F7F3B70B143}" srcId="{4DB745CB-0159-44EC-9923-76C7B66E0527}" destId="{50D6D5D1-24D2-44BB-B10D-AB3DC76B0555}" srcOrd="1" destOrd="0" parTransId="{C946016A-7407-4A5A-8E32-3B6ADCD4EE91}" sibTransId="{4995A4DF-B9F5-4CE8-BC06-0202265BE1FF}"/>
    <dgm:cxn modelId="{73057CBA-505A-486C-B2DE-08CF5EAEF297}" srcId="{4DB745CB-0159-44EC-9923-76C7B66E0527}" destId="{E61C360D-7532-4632-BFD3-DB65084842DF}" srcOrd="2" destOrd="0" parTransId="{3FF32DD2-32FF-4787-B9BB-04682FACE432}" sibTransId="{99204BAF-2734-4A23-9E5A-116CCB70EBDA}"/>
    <dgm:cxn modelId="{D4FF33F8-6F35-4435-AF67-EEDE86937967}" type="presOf" srcId="{4DB745CB-0159-44EC-9923-76C7B66E0527}" destId="{5D74C3F7-6DBA-4CAB-87F0-92EFC229C564}" srcOrd="0" destOrd="0" presId="urn:microsoft.com/office/officeart/2005/8/layout/vList2"/>
    <dgm:cxn modelId="{8CDA4ADA-214A-4C3C-89EF-EA8B2CC800F1}" type="presOf" srcId="{1B25FE23-22A2-4E5A-80B3-A6600920B9ED}" destId="{17AA2155-E43E-4CDA-84C8-5D623C3B2406}" srcOrd="0" destOrd="0" presId="urn:microsoft.com/office/officeart/2005/8/layout/vList2"/>
    <dgm:cxn modelId="{F5AA5ED9-A68A-4AC7-9B54-7A5AF1422920}" srcId="{4DB745CB-0159-44EC-9923-76C7B66E0527}" destId="{DC67E851-E85B-4AA7-B356-4A841CE86C7D}" srcOrd="3" destOrd="0" parTransId="{8AF43129-9B18-49B8-9D0F-CFB911029591}" sibTransId="{8FE6B326-642A-4750-85E3-2BF5AB8DFF81}"/>
    <dgm:cxn modelId="{A5E4D610-5889-4CAA-B905-1197E5148960}" srcId="{4DB745CB-0159-44EC-9923-76C7B66E0527}" destId="{1B25FE23-22A2-4E5A-80B3-A6600920B9ED}" srcOrd="0" destOrd="0" parTransId="{F14E772C-9633-40DF-B368-06C2AF9593DE}" sibTransId="{326119C9-356E-4E7C-966D-731938BC8C2A}"/>
    <dgm:cxn modelId="{8E5FE12A-E7C0-4076-A679-2A68F21D9C5D}" type="presOf" srcId="{D53C1BA7-ACA3-4DD6-AFB0-87E848326B53}" destId="{AEB959E9-DA9A-4118-AD20-0193A3F5A98C}" srcOrd="0" destOrd="0" presId="urn:microsoft.com/office/officeart/2005/8/layout/vList2"/>
    <dgm:cxn modelId="{DBD506B4-F579-43C8-8E3C-C2E564D11391}" type="presOf" srcId="{DC67E851-E85B-4AA7-B356-4A841CE86C7D}" destId="{001BFD74-2B7A-44AA-9364-3FE177EDC142}" srcOrd="0" destOrd="0" presId="urn:microsoft.com/office/officeart/2005/8/layout/vList2"/>
    <dgm:cxn modelId="{9CBFCD19-80F6-4ED0-BCE7-414615DB0BB3}" type="presParOf" srcId="{5D74C3F7-6DBA-4CAB-87F0-92EFC229C564}" destId="{17AA2155-E43E-4CDA-84C8-5D623C3B2406}" srcOrd="0" destOrd="0" presId="urn:microsoft.com/office/officeart/2005/8/layout/vList2"/>
    <dgm:cxn modelId="{4A2C1036-205E-4478-9229-A4936CE13E7E}" type="presParOf" srcId="{5D74C3F7-6DBA-4CAB-87F0-92EFC229C564}" destId="{D8893835-1F2A-4792-AC5C-5D9F501B0D9B}" srcOrd="1" destOrd="0" presId="urn:microsoft.com/office/officeart/2005/8/layout/vList2"/>
    <dgm:cxn modelId="{1B14C64F-4485-4FFB-BCAE-6211FCA30543}" type="presParOf" srcId="{5D74C3F7-6DBA-4CAB-87F0-92EFC229C564}" destId="{87B346DA-0B2D-4D0E-BEE6-C047FBE1F626}" srcOrd="2" destOrd="0" presId="urn:microsoft.com/office/officeart/2005/8/layout/vList2"/>
    <dgm:cxn modelId="{51FB7E62-73A7-4CF5-8E45-0ECA4F7E6309}" type="presParOf" srcId="{5D74C3F7-6DBA-4CAB-87F0-92EFC229C564}" destId="{C8A95361-B145-448B-961B-3BA2EF23F394}" srcOrd="3" destOrd="0" presId="urn:microsoft.com/office/officeart/2005/8/layout/vList2"/>
    <dgm:cxn modelId="{74C465F5-4A2E-4026-AA4C-F2FC40806635}" type="presParOf" srcId="{5D74C3F7-6DBA-4CAB-87F0-92EFC229C564}" destId="{549D00B2-ACF7-424F-BA30-C66DB29DF250}" srcOrd="4" destOrd="0" presId="urn:microsoft.com/office/officeart/2005/8/layout/vList2"/>
    <dgm:cxn modelId="{41970EB9-5188-42C6-8169-C45A9620CF41}" type="presParOf" srcId="{5D74C3F7-6DBA-4CAB-87F0-92EFC229C564}" destId="{BE5BD675-0CA2-4828-9EEB-DD34303334C6}" srcOrd="5" destOrd="0" presId="urn:microsoft.com/office/officeart/2005/8/layout/vList2"/>
    <dgm:cxn modelId="{2A0A24BE-99BE-4691-883A-F4BF0936B7A4}" type="presParOf" srcId="{5D74C3F7-6DBA-4CAB-87F0-92EFC229C564}" destId="{001BFD74-2B7A-44AA-9364-3FE177EDC142}" srcOrd="6" destOrd="0" presId="urn:microsoft.com/office/officeart/2005/8/layout/vList2"/>
    <dgm:cxn modelId="{871E253F-B472-4E99-9862-067E6051F678}" type="presParOf" srcId="{5D74C3F7-6DBA-4CAB-87F0-92EFC229C564}" destId="{E6675CA1-92F6-4606-ACAA-46B25308CDDF}" srcOrd="7" destOrd="0" presId="urn:microsoft.com/office/officeart/2005/8/layout/vList2"/>
    <dgm:cxn modelId="{A554AC29-BEEF-460D-B2D0-C13B6EAF91B0}" type="presParOf" srcId="{5D74C3F7-6DBA-4CAB-87F0-92EFC229C564}" destId="{AEB959E9-DA9A-4118-AD20-0193A3F5A98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9833FCF-37AC-4A5C-B19C-2762D6905D21}" type="doc">
      <dgm:prSet loTypeId="urn:microsoft.com/office/officeart/2005/8/layout/list1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CCF55DE5-7EED-449E-B788-C567E76E5D6C}">
      <dgm:prSet phldrT="[Text]" custT="1"/>
      <dgm:spPr/>
      <dgm:t>
        <a:bodyPr/>
        <a:lstStyle/>
        <a:p>
          <a:r>
            <a:rPr lang="en-US" sz="1800" u="sng" dirty="0"/>
            <a:t>FinAid.org</a:t>
          </a:r>
          <a:endParaRPr lang="en-US" sz="1800" dirty="0"/>
        </a:p>
      </dgm:t>
    </dgm:pt>
    <dgm:pt modelId="{A1657771-0039-4101-8212-2AE9D7496C88}" type="parTrans" cxnId="{0667F726-6123-413F-85AC-57E52E745DB0}">
      <dgm:prSet/>
      <dgm:spPr/>
      <dgm:t>
        <a:bodyPr/>
        <a:lstStyle/>
        <a:p>
          <a:endParaRPr lang="en-US" sz="1800"/>
        </a:p>
      </dgm:t>
    </dgm:pt>
    <dgm:pt modelId="{EC1A9EAC-B529-48E0-AF9A-6D4AC1B86623}" type="sibTrans" cxnId="{0667F726-6123-413F-85AC-57E52E745DB0}">
      <dgm:prSet/>
      <dgm:spPr/>
      <dgm:t>
        <a:bodyPr/>
        <a:lstStyle/>
        <a:p>
          <a:endParaRPr lang="en-US" sz="1800"/>
        </a:p>
      </dgm:t>
    </dgm:pt>
    <dgm:pt modelId="{1EACE279-6520-496C-8304-95A55F796C00}">
      <dgm:prSet phldrT="[Text]" custT="1"/>
      <dgm:spPr/>
      <dgm:t>
        <a:bodyPr/>
        <a:lstStyle/>
        <a:p>
          <a:r>
            <a:rPr lang="en-US" sz="1800" dirty="0"/>
            <a:t>http://www.finaid.org</a:t>
          </a:r>
        </a:p>
      </dgm:t>
    </dgm:pt>
    <dgm:pt modelId="{4C67AFD9-E729-4100-9F8A-6125F31768CF}" type="parTrans" cxnId="{A1EC57C2-EFA1-4803-B296-91FEA1346BE5}">
      <dgm:prSet/>
      <dgm:spPr/>
      <dgm:t>
        <a:bodyPr/>
        <a:lstStyle/>
        <a:p>
          <a:endParaRPr lang="en-US" sz="1800"/>
        </a:p>
      </dgm:t>
    </dgm:pt>
    <dgm:pt modelId="{0ACEA9AD-7B9D-4303-961E-B62F2BFC367E}" type="sibTrans" cxnId="{A1EC57C2-EFA1-4803-B296-91FEA1346BE5}">
      <dgm:prSet/>
      <dgm:spPr/>
      <dgm:t>
        <a:bodyPr/>
        <a:lstStyle/>
        <a:p>
          <a:endParaRPr lang="en-US" sz="1800"/>
        </a:p>
      </dgm:t>
    </dgm:pt>
    <dgm:pt modelId="{EE506473-1127-471B-B89D-763C88832955}">
      <dgm:prSet phldrT="[Text]" custT="1"/>
      <dgm:spPr/>
      <dgm:t>
        <a:bodyPr/>
        <a:lstStyle/>
        <a:p>
          <a:r>
            <a:rPr lang="en-US" sz="1800" u="sng" dirty="0"/>
            <a:t>The College Board</a:t>
          </a:r>
          <a:r>
            <a:rPr lang="en-US" sz="1800" dirty="0"/>
            <a:t> </a:t>
          </a:r>
        </a:p>
      </dgm:t>
    </dgm:pt>
    <dgm:pt modelId="{3069DE09-AC95-4ED9-AE6D-8A3A0F9D4607}" type="parTrans" cxnId="{86E561C5-7CC5-4375-BAE3-AC6E4B1317BA}">
      <dgm:prSet/>
      <dgm:spPr/>
      <dgm:t>
        <a:bodyPr/>
        <a:lstStyle/>
        <a:p>
          <a:endParaRPr lang="en-US" sz="1800"/>
        </a:p>
      </dgm:t>
    </dgm:pt>
    <dgm:pt modelId="{C08BCA76-9530-40F0-83F7-69DFBDB52DED}" type="sibTrans" cxnId="{86E561C5-7CC5-4375-BAE3-AC6E4B1317BA}">
      <dgm:prSet/>
      <dgm:spPr/>
      <dgm:t>
        <a:bodyPr/>
        <a:lstStyle/>
        <a:p>
          <a:endParaRPr lang="en-US" sz="1800"/>
        </a:p>
      </dgm:t>
    </dgm:pt>
    <dgm:pt modelId="{542A8ECC-5779-491B-A356-942EF649F727}">
      <dgm:prSet phldrT="[Text]" custT="1"/>
      <dgm:spPr/>
      <dgm:t>
        <a:bodyPr/>
        <a:lstStyle/>
        <a:p>
          <a:r>
            <a:rPr lang="en-US" sz="1800" dirty="0"/>
            <a:t>http://www.collegeboard.com</a:t>
          </a:r>
        </a:p>
      </dgm:t>
    </dgm:pt>
    <dgm:pt modelId="{8C195F12-3BBF-4DDE-9877-F796DBE284BC}" type="parTrans" cxnId="{8F7C607D-B5CF-4310-883F-B5F1A994DC72}">
      <dgm:prSet/>
      <dgm:spPr/>
      <dgm:t>
        <a:bodyPr/>
        <a:lstStyle/>
        <a:p>
          <a:endParaRPr lang="en-US" sz="1800"/>
        </a:p>
      </dgm:t>
    </dgm:pt>
    <dgm:pt modelId="{508B8034-DB9C-46A3-AC25-BB7CC0CDC0D6}" type="sibTrans" cxnId="{8F7C607D-B5CF-4310-883F-B5F1A994DC72}">
      <dgm:prSet/>
      <dgm:spPr/>
      <dgm:t>
        <a:bodyPr/>
        <a:lstStyle/>
        <a:p>
          <a:endParaRPr lang="en-US" sz="1800"/>
        </a:p>
      </dgm:t>
    </dgm:pt>
    <dgm:pt modelId="{9DEE454D-E22D-4C22-A03D-B4949C0BA9CD}">
      <dgm:prSet phldrT="[Text]" custT="1"/>
      <dgm:spPr/>
      <dgm:t>
        <a:bodyPr/>
        <a:lstStyle/>
        <a:p>
          <a:r>
            <a:rPr lang="en-US" sz="1800" u="sng" dirty="0"/>
            <a:t>FastWeb.com</a:t>
          </a:r>
          <a:endParaRPr lang="en-US" sz="1800" dirty="0"/>
        </a:p>
      </dgm:t>
    </dgm:pt>
    <dgm:pt modelId="{5D7540AA-4D83-4CE2-A2E2-6AE0EEB85FE8}" type="parTrans" cxnId="{35B420E0-6003-4B01-9480-501D89BA4A4F}">
      <dgm:prSet/>
      <dgm:spPr/>
      <dgm:t>
        <a:bodyPr/>
        <a:lstStyle/>
        <a:p>
          <a:endParaRPr lang="en-US" sz="1800"/>
        </a:p>
      </dgm:t>
    </dgm:pt>
    <dgm:pt modelId="{B30CD9CA-46E8-45C0-862C-FF1832CA194C}" type="sibTrans" cxnId="{35B420E0-6003-4B01-9480-501D89BA4A4F}">
      <dgm:prSet/>
      <dgm:spPr/>
      <dgm:t>
        <a:bodyPr/>
        <a:lstStyle/>
        <a:p>
          <a:endParaRPr lang="en-US" sz="1800"/>
        </a:p>
      </dgm:t>
    </dgm:pt>
    <dgm:pt modelId="{4EDBBCF0-C750-40FF-9005-DF769E407B43}">
      <dgm:prSet custT="1"/>
      <dgm:spPr/>
      <dgm:t>
        <a:bodyPr/>
        <a:lstStyle/>
        <a:p>
          <a:r>
            <a:rPr lang="en-US" sz="1800" dirty="0"/>
            <a:t>http://www.finaidwww.fastweb.com.org</a:t>
          </a:r>
        </a:p>
      </dgm:t>
    </dgm:pt>
    <dgm:pt modelId="{D74B9B4C-2D08-4064-8DCB-D698B921C1CD}" type="parTrans" cxnId="{C81AF131-4B33-4B3B-B00F-F55C78C54484}">
      <dgm:prSet/>
      <dgm:spPr/>
      <dgm:t>
        <a:bodyPr/>
        <a:lstStyle/>
        <a:p>
          <a:endParaRPr lang="en-US" sz="1800"/>
        </a:p>
      </dgm:t>
    </dgm:pt>
    <dgm:pt modelId="{E454017A-0C94-461C-B098-ABB74D0702A2}" type="sibTrans" cxnId="{C81AF131-4B33-4B3B-B00F-F55C78C54484}">
      <dgm:prSet/>
      <dgm:spPr/>
      <dgm:t>
        <a:bodyPr/>
        <a:lstStyle/>
        <a:p>
          <a:endParaRPr lang="en-US" sz="1800"/>
        </a:p>
      </dgm:t>
    </dgm:pt>
    <dgm:pt modelId="{F7649496-75E6-4A15-98DD-382BE860F319}">
      <dgm:prSet custT="1"/>
      <dgm:spPr/>
      <dgm:t>
        <a:bodyPr/>
        <a:lstStyle/>
        <a:p>
          <a:r>
            <a:rPr lang="en-US" sz="1800" dirty="0"/>
            <a:t>www.srnexpress.com</a:t>
          </a:r>
        </a:p>
      </dgm:t>
    </dgm:pt>
    <dgm:pt modelId="{8D7DD865-9C18-42E5-8149-486557AF05F0}" type="parTrans" cxnId="{B50190B3-BD9A-4F97-BC55-5A6A866B704F}">
      <dgm:prSet/>
      <dgm:spPr/>
      <dgm:t>
        <a:bodyPr/>
        <a:lstStyle/>
        <a:p>
          <a:endParaRPr lang="en-US" sz="1800"/>
        </a:p>
      </dgm:t>
    </dgm:pt>
    <dgm:pt modelId="{B7EE2876-8F98-4460-94F9-92D3FA7AC2F3}" type="sibTrans" cxnId="{B50190B3-BD9A-4F97-BC55-5A6A866B704F}">
      <dgm:prSet/>
      <dgm:spPr/>
      <dgm:t>
        <a:bodyPr/>
        <a:lstStyle/>
        <a:p>
          <a:endParaRPr lang="en-US" sz="1800"/>
        </a:p>
      </dgm:t>
    </dgm:pt>
    <dgm:pt modelId="{78B1368C-C811-45BD-91B6-4FB516A93D44}">
      <dgm:prSet custT="1"/>
      <dgm:spPr/>
      <dgm:t>
        <a:bodyPr/>
        <a:lstStyle/>
        <a:p>
          <a:r>
            <a:rPr lang="en-US" sz="1800" u="sng" dirty="0"/>
            <a:t>Scholarship Resource Network Express</a:t>
          </a:r>
          <a:endParaRPr lang="en-US" sz="1800" dirty="0"/>
        </a:p>
      </dgm:t>
    </dgm:pt>
    <dgm:pt modelId="{199BEE59-1DF9-4E67-9420-941B9DD09711}" type="sibTrans" cxnId="{D40F8458-27C7-4043-A028-EDA3B6B5025B}">
      <dgm:prSet/>
      <dgm:spPr/>
      <dgm:t>
        <a:bodyPr/>
        <a:lstStyle/>
        <a:p>
          <a:endParaRPr lang="en-US" sz="1800"/>
        </a:p>
      </dgm:t>
    </dgm:pt>
    <dgm:pt modelId="{8DD5D414-A443-4B2A-B4D4-AF102710C7B3}" type="parTrans" cxnId="{D40F8458-27C7-4043-A028-EDA3B6B5025B}">
      <dgm:prSet/>
      <dgm:spPr/>
      <dgm:t>
        <a:bodyPr/>
        <a:lstStyle/>
        <a:p>
          <a:endParaRPr lang="en-US" sz="1800"/>
        </a:p>
      </dgm:t>
    </dgm:pt>
    <dgm:pt modelId="{DBB90D59-B588-4CBE-BBEC-8FBBDD98C203}">
      <dgm:prSet custT="1"/>
      <dgm:spPr/>
      <dgm:t>
        <a:bodyPr/>
        <a:lstStyle/>
        <a:p>
          <a:r>
            <a:rPr lang="en-US" sz="1800" u="sng" dirty="0"/>
            <a:t>GoCollege.com</a:t>
          </a:r>
          <a:endParaRPr lang="en-US" sz="1800" dirty="0"/>
        </a:p>
      </dgm:t>
    </dgm:pt>
    <dgm:pt modelId="{DBC5C927-B05D-4C2D-A9A9-6A00D8460273}" type="parTrans" cxnId="{43C2B795-335F-480F-BFCF-65B2ADF94C84}">
      <dgm:prSet/>
      <dgm:spPr/>
      <dgm:t>
        <a:bodyPr/>
        <a:lstStyle/>
        <a:p>
          <a:endParaRPr lang="en-US" sz="1800"/>
        </a:p>
      </dgm:t>
    </dgm:pt>
    <dgm:pt modelId="{1D4B146B-5244-4199-9522-C4CABECB5F1A}" type="sibTrans" cxnId="{43C2B795-335F-480F-BFCF-65B2ADF94C84}">
      <dgm:prSet/>
      <dgm:spPr/>
      <dgm:t>
        <a:bodyPr/>
        <a:lstStyle/>
        <a:p>
          <a:endParaRPr lang="en-US" sz="1800"/>
        </a:p>
      </dgm:t>
    </dgm:pt>
    <dgm:pt modelId="{B7475E34-A0D9-4A22-894D-D02B227EE47F}">
      <dgm:prSet custT="1"/>
      <dgm:spPr/>
      <dgm:t>
        <a:bodyPr/>
        <a:lstStyle/>
        <a:p>
          <a:r>
            <a:rPr lang="en-US" sz="1800" dirty="0"/>
            <a:t>The Collegiate Websource – http://www.gocollege.com</a:t>
          </a:r>
        </a:p>
      </dgm:t>
    </dgm:pt>
    <dgm:pt modelId="{243218B5-0966-4856-AFAF-EFBCCA839025}" type="parTrans" cxnId="{0CD4EF40-0C0C-4006-A4CF-9D727A9007AA}">
      <dgm:prSet/>
      <dgm:spPr/>
      <dgm:t>
        <a:bodyPr/>
        <a:lstStyle/>
        <a:p>
          <a:endParaRPr lang="en-US" sz="1800"/>
        </a:p>
      </dgm:t>
    </dgm:pt>
    <dgm:pt modelId="{7AFD1C83-777A-4AC3-B4AA-BC1BAE513772}" type="sibTrans" cxnId="{0CD4EF40-0C0C-4006-A4CF-9D727A9007AA}">
      <dgm:prSet/>
      <dgm:spPr/>
      <dgm:t>
        <a:bodyPr/>
        <a:lstStyle/>
        <a:p>
          <a:endParaRPr lang="en-US" sz="1800"/>
        </a:p>
      </dgm:t>
    </dgm:pt>
    <dgm:pt modelId="{34A8084C-ACF9-4E47-80BD-E047123EE0ED}" type="pres">
      <dgm:prSet presAssocID="{C9833FCF-37AC-4A5C-B19C-2762D6905D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E06733-F79E-4F74-9B0B-1379EB702E84}" type="pres">
      <dgm:prSet presAssocID="{CCF55DE5-7EED-449E-B788-C567E76E5D6C}" presName="parentLin" presStyleCnt="0"/>
      <dgm:spPr/>
    </dgm:pt>
    <dgm:pt modelId="{D5A8EBF3-938C-4C9E-84EA-922049067B26}" type="pres">
      <dgm:prSet presAssocID="{CCF55DE5-7EED-449E-B788-C567E76E5D6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3AD19E64-991B-4AF1-8AF5-87D7919CC456}" type="pres">
      <dgm:prSet presAssocID="{CCF55DE5-7EED-449E-B788-C567E76E5D6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7ED5DF-E0D5-4D58-AFB0-AEE67501907B}" type="pres">
      <dgm:prSet presAssocID="{CCF55DE5-7EED-449E-B788-C567E76E5D6C}" presName="negativeSpace" presStyleCnt="0"/>
      <dgm:spPr/>
    </dgm:pt>
    <dgm:pt modelId="{5878D59C-3509-44C2-B5B2-7744860FF6E4}" type="pres">
      <dgm:prSet presAssocID="{CCF55DE5-7EED-449E-B788-C567E76E5D6C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E8453-30F5-48FC-8688-4B2E2309FA37}" type="pres">
      <dgm:prSet presAssocID="{EC1A9EAC-B529-48E0-AF9A-6D4AC1B86623}" presName="spaceBetweenRectangles" presStyleCnt="0"/>
      <dgm:spPr/>
    </dgm:pt>
    <dgm:pt modelId="{A88C0366-2B4C-448E-963F-681832C5A7DC}" type="pres">
      <dgm:prSet presAssocID="{EE506473-1127-471B-B89D-763C88832955}" presName="parentLin" presStyleCnt="0"/>
      <dgm:spPr/>
    </dgm:pt>
    <dgm:pt modelId="{87C4994D-8F41-41B1-9745-2F54463A7DC4}" type="pres">
      <dgm:prSet presAssocID="{EE506473-1127-471B-B89D-763C88832955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FB8B82E-E555-4039-844D-6E79D9637556}" type="pres">
      <dgm:prSet presAssocID="{EE506473-1127-471B-B89D-763C8883295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B7B4E-B69E-4A90-A61B-661D90CAF4A8}" type="pres">
      <dgm:prSet presAssocID="{EE506473-1127-471B-B89D-763C88832955}" presName="negativeSpace" presStyleCnt="0"/>
      <dgm:spPr/>
    </dgm:pt>
    <dgm:pt modelId="{42930D36-419C-4344-BC1C-1050FA4D5446}" type="pres">
      <dgm:prSet presAssocID="{EE506473-1127-471B-B89D-763C88832955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193F7-16F0-44AD-A3E9-F4561233BF1D}" type="pres">
      <dgm:prSet presAssocID="{C08BCA76-9530-40F0-83F7-69DFBDB52DED}" presName="spaceBetweenRectangles" presStyleCnt="0"/>
      <dgm:spPr/>
    </dgm:pt>
    <dgm:pt modelId="{4E2D749A-3E95-4BF2-B999-69BB456AA9B8}" type="pres">
      <dgm:prSet presAssocID="{9DEE454D-E22D-4C22-A03D-B4949C0BA9CD}" presName="parentLin" presStyleCnt="0"/>
      <dgm:spPr/>
    </dgm:pt>
    <dgm:pt modelId="{3957C80C-FB42-4B23-ABD6-B9585EF3CCD3}" type="pres">
      <dgm:prSet presAssocID="{9DEE454D-E22D-4C22-A03D-B4949C0BA9CD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5092133C-E0BD-44C2-8F84-2098821ABA52}" type="pres">
      <dgm:prSet presAssocID="{9DEE454D-E22D-4C22-A03D-B4949C0BA9C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D1E5D9-BB55-485E-A142-891B634B6AAB}" type="pres">
      <dgm:prSet presAssocID="{9DEE454D-E22D-4C22-A03D-B4949C0BA9CD}" presName="negativeSpace" presStyleCnt="0"/>
      <dgm:spPr/>
    </dgm:pt>
    <dgm:pt modelId="{C9203CDB-64BF-43AB-B41C-DD4382CA8DD7}" type="pres">
      <dgm:prSet presAssocID="{9DEE454D-E22D-4C22-A03D-B4949C0BA9CD}" presName="childText" presStyleLbl="conFgAcc1" presStyleIdx="2" presStyleCnt="5" custLinFactNeighborX="-1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6E96A-7BCE-444B-BBA6-49917B1F9E99}" type="pres">
      <dgm:prSet presAssocID="{B30CD9CA-46E8-45C0-862C-FF1832CA194C}" presName="spaceBetweenRectangles" presStyleCnt="0"/>
      <dgm:spPr/>
    </dgm:pt>
    <dgm:pt modelId="{9804DAC5-43D2-4FDA-BA24-87D22F01E6A4}" type="pres">
      <dgm:prSet presAssocID="{78B1368C-C811-45BD-91B6-4FB516A93D44}" presName="parentLin" presStyleCnt="0"/>
      <dgm:spPr/>
    </dgm:pt>
    <dgm:pt modelId="{5DBEB43F-5DB7-41D9-9F04-CE44ABA4CEE0}" type="pres">
      <dgm:prSet presAssocID="{78B1368C-C811-45BD-91B6-4FB516A93D44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C8B73736-3ED0-4BD5-9C24-7B080A9F3CB2}" type="pres">
      <dgm:prSet presAssocID="{78B1368C-C811-45BD-91B6-4FB516A93D4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1EE1D-3215-4B0D-9DE5-43D3F38C4EC8}" type="pres">
      <dgm:prSet presAssocID="{78B1368C-C811-45BD-91B6-4FB516A93D44}" presName="negativeSpace" presStyleCnt="0"/>
      <dgm:spPr/>
    </dgm:pt>
    <dgm:pt modelId="{8C0AD251-A89F-4C82-A1E1-22A9F6A31B59}" type="pres">
      <dgm:prSet presAssocID="{78B1368C-C811-45BD-91B6-4FB516A93D44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FC7ED-8F4A-4392-9D41-897E995018EC}" type="pres">
      <dgm:prSet presAssocID="{199BEE59-1DF9-4E67-9420-941B9DD09711}" presName="spaceBetweenRectangles" presStyleCnt="0"/>
      <dgm:spPr/>
    </dgm:pt>
    <dgm:pt modelId="{613BE5F2-4BC8-4F57-8895-614CE9E3DDB2}" type="pres">
      <dgm:prSet presAssocID="{DBB90D59-B588-4CBE-BBEC-8FBBDD98C203}" presName="parentLin" presStyleCnt="0"/>
      <dgm:spPr/>
    </dgm:pt>
    <dgm:pt modelId="{1E56B0CB-0C9A-44C5-B673-6832D567FD93}" type="pres">
      <dgm:prSet presAssocID="{DBB90D59-B588-4CBE-BBEC-8FBBDD98C203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7A023F7C-8878-469B-A287-7085BF2EC266}" type="pres">
      <dgm:prSet presAssocID="{DBB90D59-B588-4CBE-BBEC-8FBBDD98C20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A4E8D-1C6D-4C33-91FA-FAE9CC774563}" type="pres">
      <dgm:prSet presAssocID="{DBB90D59-B588-4CBE-BBEC-8FBBDD98C203}" presName="negativeSpace" presStyleCnt="0"/>
      <dgm:spPr/>
    </dgm:pt>
    <dgm:pt modelId="{F7F3562C-F057-4578-BA11-9C5F6BCE9DE1}" type="pres">
      <dgm:prSet presAssocID="{DBB90D59-B588-4CBE-BBEC-8FBBDD98C203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0F8458-27C7-4043-A028-EDA3B6B5025B}" srcId="{C9833FCF-37AC-4A5C-B19C-2762D6905D21}" destId="{78B1368C-C811-45BD-91B6-4FB516A93D44}" srcOrd="3" destOrd="0" parTransId="{8DD5D414-A443-4B2A-B4D4-AF102710C7B3}" sibTransId="{199BEE59-1DF9-4E67-9420-941B9DD09711}"/>
    <dgm:cxn modelId="{62A5AF02-1735-4D9D-AB67-DDAE57D7F654}" type="presOf" srcId="{B7475E34-A0D9-4A22-894D-D02B227EE47F}" destId="{F7F3562C-F057-4578-BA11-9C5F6BCE9DE1}" srcOrd="0" destOrd="0" presId="urn:microsoft.com/office/officeart/2005/8/layout/list1"/>
    <dgm:cxn modelId="{83F2B3F6-3735-4B13-9124-8A844B238F0E}" type="presOf" srcId="{4EDBBCF0-C750-40FF-9005-DF769E407B43}" destId="{C9203CDB-64BF-43AB-B41C-DD4382CA8DD7}" srcOrd="0" destOrd="0" presId="urn:microsoft.com/office/officeart/2005/8/layout/list1"/>
    <dgm:cxn modelId="{C81AF131-4B33-4B3B-B00F-F55C78C54484}" srcId="{9DEE454D-E22D-4C22-A03D-B4949C0BA9CD}" destId="{4EDBBCF0-C750-40FF-9005-DF769E407B43}" srcOrd="0" destOrd="0" parTransId="{D74B9B4C-2D08-4064-8DCB-D698B921C1CD}" sibTransId="{E454017A-0C94-461C-B098-ABB74D0702A2}"/>
    <dgm:cxn modelId="{AB03D29A-C0CD-415C-8FE6-13D591A1CC50}" type="presOf" srcId="{DBB90D59-B588-4CBE-BBEC-8FBBDD98C203}" destId="{7A023F7C-8878-469B-A287-7085BF2EC266}" srcOrd="1" destOrd="0" presId="urn:microsoft.com/office/officeart/2005/8/layout/list1"/>
    <dgm:cxn modelId="{C1E8FA5E-310C-4A56-A592-46416F144D43}" type="presOf" srcId="{78B1368C-C811-45BD-91B6-4FB516A93D44}" destId="{C8B73736-3ED0-4BD5-9C24-7B080A9F3CB2}" srcOrd="1" destOrd="0" presId="urn:microsoft.com/office/officeart/2005/8/layout/list1"/>
    <dgm:cxn modelId="{0717FDEA-A7FD-483D-8BF6-C3377B9D20A8}" type="presOf" srcId="{9DEE454D-E22D-4C22-A03D-B4949C0BA9CD}" destId="{5092133C-E0BD-44C2-8F84-2098821ABA52}" srcOrd="1" destOrd="0" presId="urn:microsoft.com/office/officeart/2005/8/layout/list1"/>
    <dgm:cxn modelId="{3A99EC68-B040-42FE-8FF4-1AB4D980B6F3}" type="presOf" srcId="{9DEE454D-E22D-4C22-A03D-B4949C0BA9CD}" destId="{3957C80C-FB42-4B23-ABD6-B9585EF3CCD3}" srcOrd="0" destOrd="0" presId="urn:microsoft.com/office/officeart/2005/8/layout/list1"/>
    <dgm:cxn modelId="{6E7B519B-2539-44E5-9B75-A4B48EA9E238}" type="presOf" srcId="{CCF55DE5-7EED-449E-B788-C567E76E5D6C}" destId="{D5A8EBF3-938C-4C9E-84EA-922049067B26}" srcOrd="0" destOrd="0" presId="urn:microsoft.com/office/officeart/2005/8/layout/list1"/>
    <dgm:cxn modelId="{CB3E6BDB-FEE1-4A52-8037-8F55DCCF68C8}" type="presOf" srcId="{CCF55DE5-7EED-449E-B788-C567E76E5D6C}" destId="{3AD19E64-991B-4AF1-8AF5-87D7919CC456}" srcOrd="1" destOrd="0" presId="urn:microsoft.com/office/officeart/2005/8/layout/list1"/>
    <dgm:cxn modelId="{0667F726-6123-413F-85AC-57E52E745DB0}" srcId="{C9833FCF-37AC-4A5C-B19C-2762D6905D21}" destId="{CCF55DE5-7EED-449E-B788-C567E76E5D6C}" srcOrd="0" destOrd="0" parTransId="{A1657771-0039-4101-8212-2AE9D7496C88}" sibTransId="{EC1A9EAC-B529-48E0-AF9A-6D4AC1B86623}"/>
    <dgm:cxn modelId="{EC87A2C6-37F3-4B47-B962-27C1A3EC0ABE}" type="presOf" srcId="{542A8ECC-5779-491B-A356-942EF649F727}" destId="{42930D36-419C-4344-BC1C-1050FA4D5446}" srcOrd="0" destOrd="0" presId="urn:microsoft.com/office/officeart/2005/8/layout/list1"/>
    <dgm:cxn modelId="{0CD4EF40-0C0C-4006-A4CF-9D727A9007AA}" srcId="{DBB90D59-B588-4CBE-BBEC-8FBBDD98C203}" destId="{B7475E34-A0D9-4A22-894D-D02B227EE47F}" srcOrd="0" destOrd="0" parTransId="{243218B5-0966-4856-AFAF-EFBCCA839025}" sibTransId="{7AFD1C83-777A-4AC3-B4AA-BC1BAE513772}"/>
    <dgm:cxn modelId="{35B420E0-6003-4B01-9480-501D89BA4A4F}" srcId="{C9833FCF-37AC-4A5C-B19C-2762D6905D21}" destId="{9DEE454D-E22D-4C22-A03D-B4949C0BA9CD}" srcOrd="2" destOrd="0" parTransId="{5D7540AA-4D83-4CE2-A2E2-6AE0EEB85FE8}" sibTransId="{B30CD9CA-46E8-45C0-862C-FF1832CA194C}"/>
    <dgm:cxn modelId="{B9FE3CA3-1D0E-4503-B76D-D6E38524F69B}" type="presOf" srcId="{DBB90D59-B588-4CBE-BBEC-8FBBDD98C203}" destId="{1E56B0CB-0C9A-44C5-B673-6832D567FD93}" srcOrd="0" destOrd="0" presId="urn:microsoft.com/office/officeart/2005/8/layout/list1"/>
    <dgm:cxn modelId="{B50190B3-BD9A-4F97-BC55-5A6A866B704F}" srcId="{78B1368C-C811-45BD-91B6-4FB516A93D44}" destId="{F7649496-75E6-4A15-98DD-382BE860F319}" srcOrd="0" destOrd="0" parTransId="{8D7DD865-9C18-42E5-8149-486557AF05F0}" sibTransId="{B7EE2876-8F98-4460-94F9-92D3FA7AC2F3}"/>
    <dgm:cxn modelId="{86E561C5-7CC5-4375-BAE3-AC6E4B1317BA}" srcId="{C9833FCF-37AC-4A5C-B19C-2762D6905D21}" destId="{EE506473-1127-471B-B89D-763C88832955}" srcOrd="1" destOrd="0" parTransId="{3069DE09-AC95-4ED9-AE6D-8A3A0F9D4607}" sibTransId="{C08BCA76-9530-40F0-83F7-69DFBDB52DED}"/>
    <dgm:cxn modelId="{4EF8B238-38BB-4230-A578-22605A04293A}" type="presOf" srcId="{EE506473-1127-471B-B89D-763C88832955}" destId="{6FB8B82E-E555-4039-844D-6E79D9637556}" srcOrd="1" destOrd="0" presId="urn:microsoft.com/office/officeart/2005/8/layout/list1"/>
    <dgm:cxn modelId="{70F098DD-619A-429F-BCE0-F9A82E5E0D23}" type="presOf" srcId="{78B1368C-C811-45BD-91B6-4FB516A93D44}" destId="{5DBEB43F-5DB7-41D9-9F04-CE44ABA4CEE0}" srcOrd="0" destOrd="0" presId="urn:microsoft.com/office/officeart/2005/8/layout/list1"/>
    <dgm:cxn modelId="{B7816342-4A56-4447-B199-404DF629BFE8}" type="presOf" srcId="{1EACE279-6520-496C-8304-95A55F796C00}" destId="{5878D59C-3509-44C2-B5B2-7744860FF6E4}" srcOrd="0" destOrd="0" presId="urn:microsoft.com/office/officeart/2005/8/layout/list1"/>
    <dgm:cxn modelId="{43C2B795-335F-480F-BFCF-65B2ADF94C84}" srcId="{C9833FCF-37AC-4A5C-B19C-2762D6905D21}" destId="{DBB90D59-B588-4CBE-BBEC-8FBBDD98C203}" srcOrd="4" destOrd="0" parTransId="{DBC5C927-B05D-4C2D-A9A9-6A00D8460273}" sibTransId="{1D4B146B-5244-4199-9522-C4CABECB5F1A}"/>
    <dgm:cxn modelId="{469D1253-50FA-4156-9444-EA213DA61A23}" type="presOf" srcId="{F7649496-75E6-4A15-98DD-382BE860F319}" destId="{8C0AD251-A89F-4C82-A1E1-22A9F6A31B59}" srcOrd="0" destOrd="0" presId="urn:microsoft.com/office/officeart/2005/8/layout/list1"/>
    <dgm:cxn modelId="{A8A12CE5-0337-4173-889B-F94CB76D8B81}" type="presOf" srcId="{C9833FCF-37AC-4A5C-B19C-2762D6905D21}" destId="{34A8084C-ACF9-4E47-80BD-E047123EE0ED}" srcOrd="0" destOrd="0" presId="urn:microsoft.com/office/officeart/2005/8/layout/list1"/>
    <dgm:cxn modelId="{86D452C9-C171-4DB1-BCE6-875BC2E7C10A}" type="presOf" srcId="{EE506473-1127-471B-B89D-763C88832955}" destId="{87C4994D-8F41-41B1-9745-2F54463A7DC4}" srcOrd="0" destOrd="0" presId="urn:microsoft.com/office/officeart/2005/8/layout/list1"/>
    <dgm:cxn modelId="{A1EC57C2-EFA1-4803-B296-91FEA1346BE5}" srcId="{CCF55DE5-7EED-449E-B788-C567E76E5D6C}" destId="{1EACE279-6520-496C-8304-95A55F796C00}" srcOrd="0" destOrd="0" parTransId="{4C67AFD9-E729-4100-9F8A-6125F31768CF}" sibTransId="{0ACEA9AD-7B9D-4303-961E-B62F2BFC367E}"/>
    <dgm:cxn modelId="{8F7C607D-B5CF-4310-883F-B5F1A994DC72}" srcId="{EE506473-1127-471B-B89D-763C88832955}" destId="{542A8ECC-5779-491B-A356-942EF649F727}" srcOrd="0" destOrd="0" parTransId="{8C195F12-3BBF-4DDE-9877-F796DBE284BC}" sibTransId="{508B8034-DB9C-46A3-AC25-BB7CC0CDC0D6}"/>
    <dgm:cxn modelId="{4B39319F-170D-434A-ABCC-8E100EC5FEBB}" type="presParOf" srcId="{34A8084C-ACF9-4E47-80BD-E047123EE0ED}" destId="{E7E06733-F79E-4F74-9B0B-1379EB702E84}" srcOrd="0" destOrd="0" presId="urn:microsoft.com/office/officeart/2005/8/layout/list1"/>
    <dgm:cxn modelId="{BC92C761-7307-4880-8643-F19221B5F0B7}" type="presParOf" srcId="{E7E06733-F79E-4F74-9B0B-1379EB702E84}" destId="{D5A8EBF3-938C-4C9E-84EA-922049067B26}" srcOrd="0" destOrd="0" presId="urn:microsoft.com/office/officeart/2005/8/layout/list1"/>
    <dgm:cxn modelId="{139A249C-A65A-4954-9071-3758B29B639F}" type="presParOf" srcId="{E7E06733-F79E-4F74-9B0B-1379EB702E84}" destId="{3AD19E64-991B-4AF1-8AF5-87D7919CC456}" srcOrd="1" destOrd="0" presId="urn:microsoft.com/office/officeart/2005/8/layout/list1"/>
    <dgm:cxn modelId="{6CA0BEB6-2987-48DF-AA29-5A0EC079787C}" type="presParOf" srcId="{34A8084C-ACF9-4E47-80BD-E047123EE0ED}" destId="{787ED5DF-E0D5-4D58-AFB0-AEE67501907B}" srcOrd="1" destOrd="0" presId="urn:microsoft.com/office/officeart/2005/8/layout/list1"/>
    <dgm:cxn modelId="{9B60ACD0-30BE-4494-A576-3E364AC08BB9}" type="presParOf" srcId="{34A8084C-ACF9-4E47-80BD-E047123EE0ED}" destId="{5878D59C-3509-44C2-B5B2-7744860FF6E4}" srcOrd="2" destOrd="0" presId="urn:microsoft.com/office/officeart/2005/8/layout/list1"/>
    <dgm:cxn modelId="{81BB8C01-F3B7-40D9-BCE8-EBD3F28B90F2}" type="presParOf" srcId="{34A8084C-ACF9-4E47-80BD-E047123EE0ED}" destId="{AC9E8453-30F5-48FC-8688-4B2E2309FA37}" srcOrd="3" destOrd="0" presId="urn:microsoft.com/office/officeart/2005/8/layout/list1"/>
    <dgm:cxn modelId="{3AC71C2D-F693-4682-B337-C745B5848665}" type="presParOf" srcId="{34A8084C-ACF9-4E47-80BD-E047123EE0ED}" destId="{A88C0366-2B4C-448E-963F-681832C5A7DC}" srcOrd="4" destOrd="0" presId="urn:microsoft.com/office/officeart/2005/8/layout/list1"/>
    <dgm:cxn modelId="{793A6546-6F04-47C9-B6E5-BB2469686CAB}" type="presParOf" srcId="{A88C0366-2B4C-448E-963F-681832C5A7DC}" destId="{87C4994D-8F41-41B1-9745-2F54463A7DC4}" srcOrd="0" destOrd="0" presId="urn:microsoft.com/office/officeart/2005/8/layout/list1"/>
    <dgm:cxn modelId="{DEA1BB61-0CEE-4D4D-B231-55C1FB8881DC}" type="presParOf" srcId="{A88C0366-2B4C-448E-963F-681832C5A7DC}" destId="{6FB8B82E-E555-4039-844D-6E79D9637556}" srcOrd="1" destOrd="0" presId="urn:microsoft.com/office/officeart/2005/8/layout/list1"/>
    <dgm:cxn modelId="{BDA34AB9-437F-45C2-92EA-30EE050E156A}" type="presParOf" srcId="{34A8084C-ACF9-4E47-80BD-E047123EE0ED}" destId="{2FAB7B4E-B69E-4A90-A61B-661D90CAF4A8}" srcOrd="5" destOrd="0" presId="urn:microsoft.com/office/officeart/2005/8/layout/list1"/>
    <dgm:cxn modelId="{C52FD386-89D6-414D-89A3-C68A76A93DC9}" type="presParOf" srcId="{34A8084C-ACF9-4E47-80BD-E047123EE0ED}" destId="{42930D36-419C-4344-BC1C-1050FA4D5446}" srcOrd="6" destOrd="0" presId="urn:microsoft.com/office/officeart/2005/8/layout/list1"/>
    <dgm:cxn modelId="{5511ABBB-EA0C-490E-ACD0-0AA3F1B37D66}" type="presParOf" srcId="{34A8084C-ACF9-4E47-80BD-E047123EE0ED}" destId="{C6C193F7-16F0-44AD-A3E9-F4561233BF1D}" srcOrd="7" destOrd="0" presId="urn:microsoft.com/office/officeart/2005/8/layout/list1"/>
    <dgm:cxn modelId="{47FE0A85-2B01-489B-BA7E-430D271AF7CC}" type="presParOf" srcId="{34A8084C-ACF9-4E47-80BD-E047123EE0ED}" destId="{4E2D749A-3E95-4BF2-B999-69BB456AA9B8}" srcOrd="8" destOrd="0" presId="urn:microsoft.com/office/officeart/2005/8/layout/list1"/>
    <dgm:cxn modelId="{1BA1603C-7393-4ABE-83BE-AB3CEEB624EC}" type="presParOf" srcId="{4E2D749A-3E95-4BF2-B999-69BB456AA9B8}" destId="{3957C80C-FB42-4B23-ABD6-B9585EF3CCD3}" srcOrd="0" destOrd="0" presId="urn:microsoft.com/office/officeart/2005/8/layout/list1"/>
    <dgm:cxn modelId="{BFB0CC63-5711-4A98-AFB7-C0D7652F0028}" type="presParOf" srcId="{4E2D749A-3E95-4BF2-B999-69BB456AA9B8}" destId="{5092133C-E0BD-44C2-8F84-2098821ABA52}" srcOrd="1" destOrd="0" presId="urn:microsoft.com/office/officeart/2005/8/layout/list1"/>
    <dgm:cxn modelId="{AC44B78A-E701-46F0-BE18-07A2C2E47952}" type="presParOf" srcId="{34A8084C-ACF9-4E47-80BD-E047123EE0ED}" destId="{6DD1E5D9-BB55-485E-A142-891B634B6AAB}" srcOrd="9" destOrd="0" presId="urn:microsoft.com/office/officeart/2005/8/layout/list1"/>
    <dgm:cxn modelId="{384722B3-57FF-4346-9FEF-ED0C7580D335}" type="presParOf" srcId="{34A8084C-ACF9-4E47-80BD-E047123EE0ED}" destId="{C9203CDB-64BF-43AB-B41C-DD4382CA8DD7}" srcOrd="10" destOrd="0" presId="urn:microsoft.com/office/officeart/2005/8/layout/list1"/>
    <dgm:cxn modelId="{562BAA9A-0042-4C57-B846-4A45F5457D9E}" type="presParOf" srcId="{34A8084C-ACF9-4E47-80BD-E047123EE0ED}" destId="{EA56E96A-7BCE-444B-BBA6-49917B1F9E99}" srcOrd="11" destOrd="0" presId="urn:microsoft.com/office/officeart/2005/8/layout/list1"/>
    <dgm:cxn modelId="{44396A46-EC18-472E-A9E9-8471EDF769E5}" type="presParOf" srcId="{34A8084C-ACF9-4E47-80BD-E047123EE0ED}" destId="{9804DAC5-43D2-4FDA-BA24-87D22F01E6A4}" srcOrd="12" destOrd="0" presId="urn:microsoft.com/office/officeart/2005/8/layout/list1"/>
    <dgm:cxn modelId="{F19E51E9-1586-4C72-85AA-D025D781BB63}" type="presParOf" srcId="{9804DAC5-43D2-4FDA-BA24-87D22F01E6A4}" destId="{5DBEB43F-5DB7-41D9-9F04-CE44ABA4CEE0}" srcOrd="0" destOrd="0" presId="urn:microsoft.com/office/officeart/2005/8/layout/list1"/>
    <dgm:cxn modelId="{040A805C-0EF4-43A6-A2D1-F363717051C1}" type="presParOf" srcId="{9804DAC5-43D2-4FDA-BA24-87D22F01E6A4}" destId="{C8B73736-3ED0-4BD5-9C24-7B080A9F3CB2}" srcOrd="1" destOrd="0" presId="urn:microsoft.com/office/officeart/2005/8/layout/list1"/>
    <dgm:cxn modelId="{737485EE-8FA1-45E2-A51A-FCD84995A82E}" type="presParOf" srcId="{34A8084C-ACF9-4E47-80BD-E047123EE0ED}" destId="{9231EE1D-3215-4B0D-9DE5-43D3F38C4EC8}" srcOrd="13" destOrd="0" presId="urn:microsoft.com/office/officeart/2005/8/layout/list1"/>
    <dgm:cxn modelId="{571A19B8-775B-44B5-9EE0-E3EB3A1F256B}" type="presParOf" srcId="{34A8084C-ACF9-4E47-80BD-E047123EE0ED}" destId="{8C0AD251-A89F-4C82-A1E1-22A9F6A31B59}" srcOrd="14" destOrd="0" presId="urn:microsoft.com/office/officeart/2005/8/layout/list1"/>
    <dgm:cxn modelId="{8D72996B-7814-429A-842A-73761C488BAA}" type="presParOf" srcId="{34A8084C-ACF9-4E47-80BD-E047123EE0ED}" destId="{149FC7ED-8F4A-4392-9D41-897E995018EC}" srcOrd="15" destOrd="0" presId="urn:microsoft.com/office/officeart/2005/8/layout/list1"/>
    <dgm:cxn modelId="{D6730582-6B85-46F9-A913-C0FF51791092}" type="presParOf" srcId="{34A8084C-ACF9-4E47-80BD-E047123EE0ED}" destId="{613BE5F2-4BC8-4F57-8895-614CE9E3DDB2}" srcOrd="16" destOrd="0" presId="urn:microsoft.com/office/officeart/2005/8/layout/list1"/>
    <dgm:cxn modelId="{717868C4-D7C4-42A4-8ED8-40DAC01E7FF9}" type="presParOf" srcId="{613BE5F2-4BC8-4F57-8895-614CE9E3DDB2}" destId="{1E56B0CB-0C9A-44C5-B673-6832D567FD93}" srcOrd="0" destOrd="0" presId="urn:microsoft.com/office/officeart/2005/8/layout/list1"/>
    <dgm:cxn modelId="{107377B0-E6F0-4992-B57F-BD1608DC0D40}" type="presParOf" srcId="{613BE5F2-4BC8-4F57-8895-614CE9E3DDB2}" destId="{7A023F7C-8878-469B-A287-7085BF2EC266}" srcOrd="1" destOrd="0" presId="urn:microsoft.com/office/officeart/2005/8/layout/list1"/>
    <dgm:cxn modelId="{41ED1680-2760-4570-873D-FB6C56B3924C}" type="presParOf" srcId="{34A8084C-ACF9-4E47-80BD-E047123EE0ED}" destId="{45EA4E8D-1C6D-4C33-91FA-FAE9CC774563}" srcOrd="17" destOrd="0" presId="urn:microsoft.com/office/officeart/2005/8/layout/list1"/>
    <dgm:cxn modelId="{5600D662-1C61-4E60-A2EF-3A80F42695DA}" type="presParOf" srcId="{34A8084C-ACF9-4E47-80BD-E047123EE0ED}" destId="{F7F3562C-F057-4578-BA11-9C5F6BCE9DE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27A71FE-AD02-4E8C-937C-C4FF55299253}" type="doc">
      <dgm:prSet loTypeId="urn:microsoft.com/office/officeart/2005/8/layout/list1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220EBD7C-285F-4CA5-A95A-100951B8B43E}">
      <dgm:prSet phldrT="[Text]"/>
      <dgm:spPr/>
      <dgm:t>
        <a:bodyPr/>
        <a:lstStyle/>
        <a:p>
          <a:r>
            <a:rPr lang="en-US" dirty="0"/>
            <a:t>Bank of ND DEAL Loan</a:t>
          </a:r>
        </a:p>
      </dgm:t>
    </dgm:pt>
    <dgm:pt modelId="{A93848E5-815B-4B9C-9B49-5F8A6F63E9FD}" type="parTrans" cxnId="{28E9EDBB-D508-455B-A730-47161FC62104}">
      <dgm:prSet/>
      <dgm:spPr/>
      <dgm:t>
        <a:bodyPr/>
        <a:lstStyle/>
        <a:p>
          <a:endParaRPr lang="en-US"/>
        </a:p>
      </dgm:t>
    </dgm:pt>
    <dgm:pt modelId="{2A54876D-74CE-4A24-B867-9D6D184AFB23}" type="sibTrans" cxnId="{28E9EDBB-D508-455B-A730-47161FC62104}">
      <dgm:prSet/>
      <dgm:spPr/>
      <dgm:t>
        <a:bodyPr/>
        <a:lstStyle/>
        <a:p>
          <a:endParaRPr lang="en-US"/>
        </a:p>
      </dgm:t>
    </dgm:pt>
    <dgm:pt modelId="{6E52259A-4ABB-48CC-B771-DD7412456EBB}">
      <dgm:prSet phldrT="[Text]"/>
      <dgm:spPr/>
      <dgm:t>
        <a:bodyPr/>
        <a:lstStyle/>
        <a:p>
          <a:r>
            <a:rPr lang="en-US" dirty="0"/>
            <a:t>www.campusdoor.com/BND/DEAL/</a:t>
          </a:r>
        </a:p>
      </dgm:t>
    </dgm:pt>
    <dgm:pt modelId="{7055159F-1F25-484F-8E2A-73B3EF681646}" type="parTrans" cxnId="{F5CAE768-3AC1-4B6F-92EE-F1FEF6EDAE65}">
      <dgm:prSet/>
      <dgm:spPr/>
      <dgm:t>
        <a:bodyPr/>
        <a:lstStyle/>
        <a:p>
          <a:endParaRPr lang="en-US"/>
        </a:p>
      </dgm:t>
    </dgm:pt>
    <dgm:pt modelId="{E6F72452-02A7-45BD-81FE-9E640ECB047F}" type="sibTrans" cxnId="{F5CAE768-3AC1-4B6F-92EE-F1FEF6EDAE65}">
      <dgm:prSet/>
      <dgm:spPr/>
      <dgm:t>
        <a:bodyPr/>
        <a:lstStyle/>
        <a:p>
          <a:endParaRPr lang="en-US"/>
        </a:p>
      </dgm:t>
    </dgm:pt>
    <dgm:pt modelId="{300E036B-45FB-4AAC-A781-F98139879091}">
      <dgm:prSet phldrT="[Text]"/>
      <dgm:spPr/>
      <dgm:t>
        <a:bodyPr/>
        <a:lstStyle/>
        <a:p>
          <a:r>
            <a:rPr lang="en-US" dirty="0" err="1"/>
            <a:t>SallieMae</a:t>
          </a:r>
          <a:r>
            <a:rPr lang="en-US" dirty="0"/>
            <a:t> Loan</a:t>
          </a:r>
        </a:p>
      </dgm:t>
    </dgm:pt>
    <dgm:pt modelId="{193DCF73-5DD5-4605-BC5A-E82212F15392}" type="sibTrans" cxnId="{969A9D67-45E3-49B9-A1ED-449F0948251F}">
      <dgm:prSet/>
      <dgm:spPr/>
      <dgm:t>
        <a:bodyPr/>
        <a:lstStyle/>
        <a:p>
          <a:endParaRPr lang="en-US"/>
        </a:p>
      </dgm:t>
    </dgm:pt>
    <dgm:pt modelId="{6A1A7DE9-215C-40E7-AEDE-32F6A2D88D79}" type="parTrans" cxnId="{969A9D67-45E3-49B9-A1ED-449F0948251F}">
      <dgm:prSet/>
      <dgm:spPr/>
      <dgm:t>
        <a:bodyPr/>
        <a:lstStyle/>
        <a:p>
          <a:endParaRPr lang="en-US"/>
        </a:p>
      </dgm:t>
    </dgm:pt>
    <dgm:pt modelId="{66DEBFB8-F716-4847-8C37-CD98AA5BFB8B}">
      <dgm:prSet phldrT="[Text]"/>
      <dgm:spPr/>
      <dgm:t>
        <a:bodyPr/>
        <a:lstStyle/>
        <a:p>
          <a:r>
            <a:rPr lang="en-US" dirty="0"/>
            <a:t>Minnesota SELF Loan</a:t>
          </a:r>
        </a:p>
      </dgm:t>
    </dgm:pt>
    <dgm:pt modelId="{2D5185FA-1ED6-4FD1-B1BD-58B4CF24BA91}" type="parTrans" cxnId="{EE2C09B5-7648-4372-82D6-34BF2219432B}">
      <dgm:prSet/>
      <dgm:spPr/>
      <dgm:t>
        <a:bodyPr/>
        <a:lstStyle/>
        <a:p>
          <a:endParaRPr lang="en-US"/>
        </a:p>
      </dgm:t>
    </dgm:pt>
    <dgm:pt modelId="{CA24D1A8-223D-4C88-9E1A-CB59E4FA194E}" type="sibTrans" cxnId="{EE2C09B5-7648-4372-82D6-34BF2219432B}">
      <dgm:prSet/>
      <dgm:spPr/>
      <dgm:t>
        <a:bodyPr/>
        <a:lstStyle/>
        <a:p>
          <a:endParaRPr lang="en-US"/>
        </a:p>
      </dgm:t>
    </dgm:pt>
    <dgm:pt modelId="{0B6CF798-90D1-4013-A7F8-072EFA705512}">
      <dgm:prSet phldrT="[Text]"/>
      <dgm:spPr/>
      <dgm:t>
        <a:bodyPr/>
        <a:lstStyle/>
        <a:p>
          <a:r>
            <a:rPr lang="en-US" b="0" dirty="0">
              <a:effectLst/>
              <a:latin typeface="+mn-lt"/>
            </a:rPr>
            <a:t>www.mheso.state.mn.us/self/self.cfm</a:t>
          </a:r>
          <a:endParaRPr lang="en-US" b="0" dirty="0">
            <a:latin typeface="+mn-lt"/>
          </a:endParaRPr>
        </a:p>
      </dgm:t>
    </dgm:pt>
    <dgm:pt modelId="{30B3AE1E-0C1C-4C7E-A22D-5D5FE40021EE}" type="parTrans" cxnId="{7BA7D569-8F38-472C-9CCE-6468A802B4FB}">
      <dgm:prSet/>
      <dgm:spPr/>
      <dgm:t>
        <a:bodyPr/>
        <a:lstStyle/>
        <a:p>
          <a:endParaRPr lang="en-US"/>
        </a:p>
      </dgm:t>
    </dgm:pt>
    <dgm:pt modelId="{6E2B8C6B-FA62-49AA-8577-60CB070B3CA6}" type="sibTrans" cxnId="{7BA7D569-8F38-472C-9CCE-6468A802B4FB}">
      <dgm:prSet/>
      <dgm:spPr/>
      <dgm:t>
        <a:bodyPr/>
        <a:lstStyle/>
        <a:p>
          <a:endParaRPr lang="en-US"/>
        </a:p>
      </dgm:t>
    </dgm:pt>
    <dgm:pt modelId="{760AE068-99C2-4125-AB50-A70359646958}">
      <dgm:prSet phldrT="[Text]"/>
      <dgm:spPr/>
      <dgm:t>
        <a:bodyPr/>
        <a:lstStyle/>
        <a:p>
          <a:r>
            <a:rPr lang="en-US" dirty="0"/>
            <a:t>Federal Direct PLUS Parent Loan</a:t>
          </a:r>
        </a:p>
      </dgm:t>
    </dgm:pt>
    <dgm:pt modelId="{6205F15F-5B40-4B48-86AD-7CB5AC7B5656}" type="parTrans" cxnId="{5A3EB93D-B4F0-41B4-BED8-4B5EB08E1AF0}">
      <dgm:prSet/>
      <dgm:spPr/>
      <dgm:t>
        <a:bodyPr/>
        <a:lstStyle/>
        <a:p>
          <a:endParaRPr lang="en-US"/>
        </a:p>
      </dgm:t>
    </dgm:pt>
    <dgm:pt modelId="{EAF1D39A-F35A-44C9-9312-79D5463BCC27}" type="sibTrans" cxnId="{5A3EB93D-B4F0-41B4-BED8-4B5EB08E1AF0}">
      <dgm:prSet/>
      <dgm:spPr/>
      <dgm:t>
        <a:bodyPr/>
        <a:lstStyle/>
        <a:p>
          <a:endParaRPr lang="en-US"/>
        </a:p>
      </dgm:t>
    </dgm:pt>
    <dgm:pt modelId="{6949B22C-FDBE-4658-9E1F-6BD6C620727E}">
      <dgm:prSet/>
      <dgm:spPr/>
      <dgm:t>
        <a:bodyPr/>
        <a:lstStyle/>
        <a:p>
          <a:r>
            <a:rPr lang="en-US" dirty="0"/>
            <a:t>www.studentaid.gov</a:t>
          </a:r>
        </a:p>
      </dgm:t>
    </dgm:pt>
    <dgm:pt modelId="{A82CF79D-1DF4-4E49-A7BB-26444EF7B954}" type="parTrans" cxnId="{428494E6-2158-452C-8F45-08CBFE4F6662}">
      <dgm:prSet/>
      <dgm:spPr/>
      <dgm:t>
        <a:bodyPr/>
        <a:lstStyle/>
        <a:p>
          <a:endParaRPr lang="en-US"/>
        </a:p>
      </dgm:t>
    </dgm:pt>
    <dgm:pt modelId="{88230532-BF84-4D6D-9081-EBEB0C3044BA}" type="sibTrans" cxnId="{428494E6-2158-452C-8F45-08CBFE4F6662}">
      <dgm:prSet/>
      <dgm:spPr/>
      <dgm:t>
        <a:bodyPr/>
        <a:lstStyle/>
        <a:p>
          <a:endParaRPr lang="en-US"/>
        </a:p>
      </dgm:t>
    </dgm:pt>
    <dgm:pt modelId="{F633C886-FD2B-4163-8842-CE03CB9D11A8}">
      <dgm:prSet phldrT="[Text]"/>
      <dgm:spPr/>
      <dgm:t>
        <a:bodyPr/>
        <a:lstStyle/>
        <a:p>
          <a:r>
            <a:rPr lang="en-US" dirty="0">
              <a:effectLst/>
              <a:latin typeface="+mn-lt"/>
            </a:rPr>
            <a:t>www.salliemae.com</a:t>
          </a:r>
          <a:endParaRPr lang="en-US" dirty="0">
            <a:latin typeface="+mn-lt"/>
          </a:endParaRPr>
        </a:p>
      </dgm:t>
    </dgm:pt>
    <dgm:pt modelId="{EB07444F-A033-494D-8C68-D78961748B01}" type="sibTrans" cxnId="{597A7288-A655-4E1A-BBC1-E2C7EF53A4E9}">
      <dgm:prSet/>
      <dgm:spPr/>
      <dgm:t>
        <a:bodyPr/>
        <a:lstStyle/>
        <a:p>
          <a:endParaRPr lang="en-US"/>
        </a:p>
      </dgm:t>
    </dgm:pt>
    <dgm:pt modelId="{A47D23C6-06B4-4338-B43A-7516E9A48B27}" type="parTrans" cxnId="{597A7288-A655-4E1A-BBC1-E2C7EF53A4E9}">
      <dgm:prSet/>
      <dgm:spPr/>
      <dgm:t>
        <a:bodyPr/>
        <a:lstStyle/>
        <a:p>
          <a:endParaRPr lang="en-US"/>
        </a:p>
      </dgm:t>
    </dgm:pt>
    <dgm:pt modelId="{E9E5EB17-7AC5-4FD6-BC18-6790EFFD0428}" type="pres">
      <dgm:prSet presAssocID="{027A71FE-AD02-4E8C-937C-C4FF5529925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4326BE-FFB4-43DD-BAEE-7292B202FAF9}" type="pres">
      <dgm:prSet presAssocID="{220EBD7C-285F-4CA5-A95A-100951B8B43E}" presName="parentLin" presStyleCnt="0"/>
      <dgm:spPr/>
    </dgm:pt>
    <dgm:pt modelId="{293F661F-8143-403B-AD2A-5B8F2B95DD27}" type="pres">
      <dgm:prSet presAssocID="{220EBD7C-285F-4CA5-A95A-100951B8B43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10E6F28-9D75-455B-AD13-8469BB681C0A}" type="pres">
      <dgm:prSet presAssocID="{220EBD7C-285F-4CA5-A95A-100951B8B43E}" presName="parentText" presStyleLbl="node1" presStyleIdx="0" presStyleCnt="4" custScaleX="1220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93609-7B56-45CC-9550-16272F1E1BB4}" type="pres">
      <dgm:prSet presAssocID="{220EBD7C-285F-4CA5-A95A-100951B8B43E}" presName="negativeSpace" presStyleCnt="0"/>
      <dgm:spPr/>
    </dgm:pt>
    <dgm:pt modelId="{18568BCB-9F51-410B-BD73-4079874ED769}" type="pres">
      <dgm:prSet presAssocID="{220EBD7C-285F-4CA5-A95A-100951B8B43E}" presName="childText" presStyleLbl="conFgAcc1" presStyleIdx="0" presStyleCnt="4" custLinFactNeighborY="-15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531B0-7AA1-4834-8192-B1486F2537BB}" type="pres">
      <dgm:prSet presAssocID="{2A54876D-74CE-4A24-B867-9D6D184AFB23}" presName="spaceBetweenRectangles" presStyleCnt="0"/>
      <dgm:spPr/>
    </dgm:pt>
    <dgm:pt modelId="{252EFFE4-51F9-4990-AA6D-5A0DB76BDF8E}" type="pres">
      <dgm:prSet presAssocID="{300E036B-45FB-4AAC-A781-F98139879091}" presName="parentLin" presStyleCnt="0"/>
      <dgm:spPr/>
    </dgm:pt>
    <dgm:pt modelId="{EDE5D67C-365C-46C3-B0E6-9DAD71C1CBEA}" type="pres">
      <dgm:prSet presAssocID="{300E036B-45FB-4AAC-A781-F9813987909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DDE3877-54E8-45C4-8093-293D8559E202}" type="pres">
      <dgm:prSet presAssocID="{300E036B-45FB-4AAC-A781-F98139879091}" presName="parentText" presStyleLbl="node1" presStyleIdx="1" presStyleCnt="4" custScaleX="12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7D7B0-E64D-4BCF-8FE3-3D36C3087F15}" type="pres">
      <dgm:prSet presAssocID="{300E036B-45FB-4AAC-A781-F98139879091}" presName="negativeSpace" presStyleCnt="0"/>
      <dgm:spPr/>
    </dgm:pt>
    <dgm:pt modelId="{8310929F-FBC6-4E27-A14C-DCD49D9965F3}" type="pres">
      <dgm:prSet presAssocID="{300E036B-45FB-4AAC-A781-F98139879091}" presName="childText" presStyleLbl="conFgAcc1" presStyleIdx="1" presStyleCnt="4" custLinFactNeighborX="-4000" custLinFactNeighborY="-48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43666-E716-4D48-A179-CAAB625C693C}" type="pres">
      <dgm:prSet presAssocID="{193DCF73-5DD5-4605-BC5A-E82212F15392}" presName="spaceBetweenRectangles" presStyleCnt="0"/>
      <dgm:spPr/>
    </dgm:pt>
    <dgm:pt modelId="{C9C3767E-FFF1-43F8-AE72-941A8BAE4C48}" type="pres">
      <dgm:prSet presAssocID="{66DEBFB8-F716-4847-8C37-CD98AA5BFB8B}" presName="parentLin" presStyleCnt="0"/>
      <dgm:spPr/>
    </dgm:pt>
    <dgm:pt modelId="{1E7914F9-BC7D-4B79-BB0B-2F9F53B6B6B0}" type="pres">
      <dgm:prSet presAssocID="{66DEBFB8-F716-4847-8C37-CD98AA5BFB8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5F14CB77-178C-4F16-9A9F-6D3E095FE912}" type="pres">
      <dgm:prSet presAssocID="{66DEBFB8-F716-4847-8C37-CD98AA5BFB8B}" presName="parentText" presStyleLbl="node1" presStyleIdx="2" presStyleCnt="4" custScaleX="1228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64105-E109-4072-B6E8-F6FBC3B4F331}" type="pres">
      <dgm:prSet presAssocID="{66DEBFB8-F716-4847-8C37-CD98AA5BFB8B}" presName="negativeSpace" presStyleCnt="0"/>
      <dgm:spPr/>
    </dgm:pt>
    <dgm:pt modelId="{0C3483B4-345B-49CE-B07D-137F2D4BE601}" type="pres">
      <dgm:prSet presAssocID="{66DEBFB8-F716-4847-8C37-CD98AA5BFB8B}" presName="childText" presStyleLbl="conFgAcc1" presStyleIdx="2" presStyleCnt="4" custLinFactNeighborX="1000" custLinFactNeighborY="-14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745F5-8D3E-4952-83C3-C918AA5E2BA8}" type="pres">
      <dgm:prSet presAssocID="{CA24D1A8-223D-4C88-9E1A-CB59E4FA194E}" presName="spaceBetweenRectangles" presStyleCnt="0"/>
      <dgm:spPr/>
    </dgm:pt>
    <dgm:pt modelId="{99932776-1B59-4938-89CC-B9FD67FFF810}" type="pres">
      <dgm:prSet presAssocID="{760AE068-99C2-4125-AB50-A70359646958}" presName="parentLin" presStyleCnt="0"/>
      <dgm:spPr/>
    </dgm:pt>
    <dgm:pt modelId="{EA05B20C-ED85-4777-9045-064BF447532D}" type="pres">
      <dgm:prSet presAssocID="{760AE068-99C2-4125-AB50-A70359646958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C3A844B-2489-41F7-9DF1-1D3BA621F405}" type="pres">
      <dgm:prSet presAssocID="{760AE068-99C2-4125-AB50-A70359646958}" presName="parentText" presStyleLbl="node1" presStyleIdx="3" presStyleCnt="4" custScaleX="122857" custLinFactNeighborY="-73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0C13B-0A6B-49D2-A086-75531C62E0AA}" type="pres">
      <dgm:prSet presAssocID="{760AE068-99C2-4125-AB50-A70359646958}" presName="negativeSpace" presStyleCnt="0"/>
      <dgm:spPr/>
    </dgm:pt>
    <dgm:pt modelId="{59F9C44F-64BD-40CD-86F5-3AEB87E6FA95}" type="pres">
      <dgm:prSet presAssocID="{760AE068-99C2-4125-AB50-A7035964695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0078F5-1450-49C6-AF6D-A9742DD2CDF1}" type="presOf" srcId="{F633C886-FD2B-4163-8842-CE03CB9D11A8}" destId="{8310929F-FBC6-4E27-A14C-DCD49D9965F3}" srcOrd="0" destOrd="0" presId="urn:microsoft.com/office/officeart/2005/8/layout/list1"/>
    <dgm:cxn modelId="{B1D2E78A-2ED5-4CE0-9382-F46817E1B827}" type="presOf" srcId="{220EBD7C-285F-4CA5-A95A-100951B8B43E}" destId="{293F661F-8143-403B-AD2A-5B8F2B95DD27}" srcOrd="0" destOrd="0" presId="urn:microsoft.com/office/officeart/2005/8/layout/list1"/>
    <dgm:cxn modelId="{6162EE04-93E6-4D94-A23A-4861BA2DCB42}" type="presOf" srcId="{300E036B-45FB-4AAC-A781-F98139879091}" destId="{EDE5D67C-365C-46C3-B0E6-9DAD71C1CBEA}" srcOrd="0" destOrd="0" presId="urn:microsoft.com/office/officeart/2005/8/layout/list1"/>
    <dgm:cxn modelId="{7BA7D569-8F38-472C-9CCE-6468A802B4FB}" srcId="{66DEBFB8-F716-4847-8C37-CD98AA5BFB8B}" destId="{0B6CF798-90D1-4013-A7F8-072EFA705512}" srcOrd="0" destOrd="0" parTransId="{30B3AE1E-0C1C-4C7E-A22D-5D5FE40021EE}" sibTransId="{6E2B8C6B-FA62-49AA-8577-60CB070B3CA6}"/>
    <dgm:cxn modelId="{B951C081-A428-4D7E-8D2D-4F42D59515A8}" type="presOf" srcId="{0B6CF798-90D1-4013-A7F8-072EFA705512}" destId="{0C3483B4-345B-49CE-B07D-137F2D4BE601}" srcOrd="0" destOrd="0" presId="urn:microsoft.com/office/officeart/2005/8/layout/list1"/>
    <dgm:cxn modelId="{89EE472B-DA77-48AD-BD1A-FB3442A519BC}" type="presOf" srcId="{027A71FE-AD02-4E8C-937C-C4FF55299253}" destId="{E9E5EB17-7AC5-4FD6-BC18-6790EFFD0428}" srcOrd="0" destOrd="0" presId="urn:microsoft.com/office/officeart/2005/8/layout/list1"/>
    <dgm:cxn modelId="{491A5D54-03A5-4D03-B11A-697E983AA6F4}" type="presOf" srcId="{6949B22C-FDBE-4658-9E1F-6BD6C620727E}" destId="{59F9C44F-64BD-40CD-86F5-3AEB87E6FA95}" srcOrd="0" destOrd="0" presId="urn:microsoft.com/office/officeart/2005/8/layout/list1"/>
    <dgm:cxn modelId="{428494E6-2158-452C-8F45-08CBFE4F6662}" srcId="{760AE068-99C2-4125-AB50-A70359646958}" destId="{6949B22C-FDBE-4658-9E1F-6BD6C620727E}" srcOrd="0" destOrd="0" parTransId="{A82CF79D-1DF4-4E49-A7BB-26444EF7B954}" sibTransId="{88230532-BF84-4D6D-9081-EBEB0C3044BA}"/>
    <dgm:cxn modelId="{969A9D67-45E3-49B9-A1ED-449F0948251F}" srcId="{027A71FE-AD02-4E8C-937C-C4FF55299253}" destId="{300E036B-45FB-4AAC-A781-F98139879091}" srcOrd="1" destOrd="0" parTransId="{6A1A7DE9-215C-40E7-AEDE-32F6A2D88D79}" sibTransId="{193DCF73-5DD5-4605-BC5A-E82212F15392}"/>
    <dgm:cxn modelId="{6AA5ECD2-C3E6-46EF-994C-8C6333E7A7E9}" type="presOf" srcId="{300E036B-45FB-4AAC-A781-F98139879091}" destId="{8DDE3877-54E8-45C4-8093-293D8559E202}" srcOrd="1" destOrd="0" presId="urn:microsoft.com/office/officeart/2005/8/layout/list1"/>
    <dgm:cxn modelId="{28E9EDBB-D508-455B-A730-47161FC62104}" srcId="{027A71FE-AD02-4E8C-937C-C4FF55299253}" destId="{220EBD7C-285F-4CA5-A95A-100951B8B43E}" srcOrd="0" destOrd="0" parTransId="{A93848E5-815B-4B9C-9B49-5F8A6F63E9FD}" sibTransId="{2A54876D-74CE-4A24-B867-9D6D184AFB23}"/>
    <dgm:cxn modelId="{EE2C09B5-7648-4372-82D6-34BF2219432B}" srcId="{027A71FE-AD02-4E8C-937C-C4FF55299253}" destId="{66DEBFB8-F716-4847-8C37-CD98AA5BFB8B}" srcOrd="2" destOrd="0" parTransId="{2D5185FA-1ED6-4FD1-B1BD-58B4CF24BA91}" sibTransId="{CA24D1A8-223D-4C88-9E1A-CB59E4FA194E}"/>
    <dgm:cxn modelId="{597A7288-A655-4E1A-BBC1-E2C7EF53A4E9}" srcId="{300E036B-45FB-4AAC-A781-F98139879091}" destId="{F633C886-FD2B-4163-8842-CE03CB9D11A8}" srcOrd="0" destOrd="0" parTransId="{A47D23C6-06B4-4338-B43A-7516E9A48B27}" sibTransId="{EB07444F-A033-494D-8C68-D78961748B01}"/>
    <dgm:cxn modelId="{AFE55378-6C46-497D-AE54-700C4E9CB173}" type="presOf" srcId="{66DEBFB8-F716-4847-8C37-CD98AA5BFB8B}" destId="{1E7914F9-BC7D-4B79-BB0B-2F9F53B6B6B0}" srcOrd="0" destOrd="0" presId="urn:microsoft.com/office/officeart/2005/8/layout/list1"/>
    <dgm:cxn modelId="{5A3EB93D-B4F0-41B4-BED8-4B5EB08E1AF0}" srcId="{027A71FE-AD02-4E8C-937C-C4FF55299253}" destId="{760AE068-99C2-4125-AB50-A70359646958}" srcOrd="3" destOrd="0" parTransId="{6205F15F-5B40-4B48-86AD-7CB5AC7B5656}" sibTransId="{EAF1D39A-F35A-44C9-9312-79D5463BCC27}"/>
    <dgm:cxn modelId="{28BAA59D-16D6-4B33-A3FE-362A4936690B}" type="presOf" srcId="{66DEBFB8-F716-4847-8C37-CD98AA5BFB8B}" destId="{5F14CB77-178C-4F16-9A9F-6D3E095FE912}" srcOrd="1" destOrd="0" presId="urn:microsoft.com/office/officeart/2005/8/layout/list1"/>
    <dgm:cxn modelId="{F5CAE768-3AC1-4B6F-92EE-F1FEF6EDAE65}" srcId="{220EBD7C-285F-4CA5-A95A-100951B8B43E}" destId="{6E52259A-4ABB-48CC-B771-DD7412456EBB}" srcOrd="0" destOrd="0" parTransId="{7055159F-1F25-484F-8E2A-73B3EF681646}" sibTransId="{E6F72452-02A7-45BD-81FE-9E640ECB047F}"/>
    <dgm:cxn modelId="{EDD492AF-5FD6-4936-AA97-79A1E51BC6D4}" type="presOf" srcId="{760AE068-99C2-4125-AB50-A70359646958}" destId="{EA05B20C-ED85-4777-9045-064BF447532D}" srcOrd="0" destOrd="0" presId="urn:microsoft.com/office/officeart/2005/8/layout/list1"/>
    <dgm:cxn modelId="{0A04449A-B150-42D0-AA11-415EAB2A2B72}" type="presOf" srcId="{760AE068-99C2-4125-AB50-A70359646958}" destId="{1C3A844B-2489-41F7-9DF1-1D3BA621F405}" srcOrd="1" destOrd="0" presId="urn:microsoft.com/office/officeart/2005/8/layout/list1"/>
    <dgm:cxn modelId="{B65D8B1B-6B04-43D7-BBB0-40885549D3EA}" type="presOf" srcId="{220EBD7C-285F-4CA5-A95A-100951B8B43E}" destId="{510E6F28-9D75-455B-AD13-8469BB681C0A}" srcOrd="1" destOrd="0" presId="urn:microsoft.com/office/officeart/2005/8/layout/list1"/>
    <dgm:cxn modelId="{74CF76A2-E9B2-437D-8429-B4196CF39D01}" type="presOf" srcId="{6E52259A-4ABB-48CC-B771-DD7412456EBB}" destId="{18568BCB-9F51-410B-BD73-4079874ED769}" srcOrd="0" destOrd="0" presId="urn:microsoft.com/office/officeart/2005/8/layout/list1"/>
    <dgm:cxn modelId="{45056587-7322-451C-97D8-0EC38B2F1100}" type="presParOf" srcId="{E9E5EB17-7AC5-4FD6-BC18-6790EFFD0428}" destId="{7D4326BE-FFB4-43DD-BAEE-7292B202FAF9}" srcOrd="0" destOrd="0" presId="urn:microsoft.com/office/officeart/2005/8/layout/list1"/>
    <dgm:cxn modelId="{A064F1D2-E2E2-4E98-B158-BA704BB71F6E}" type="presParOf" srcId="{7D4326BE-FFB4-43DD-BAEE-7292B202FAF9}" destId="{293F661F-8143-403B-AD2A-5B8F2B95DD27}" srcOrd="0" destOrd="0" presId="urn:microsoft.com/office/officeart/2005/8/layout/list1"/>
    <dgm:cxn modelId="{89842752-0700-40E3-98E2-C8BAB918C9F2}" type="presParOf" srcId="{7D4326BE-FFB4-43DD-BAEE-7292B202FAF9}" destId="{510E6F28-9D75-455B-AD13-8469BB681C0A}" srcOrd="1" destOrd="0" presId="urn:microsoft.com/office/officeart/2005/8/layout/list1"/>
    <dgm:cxn modelId="{7B98A8FC-7E2C-4068-A149-C06D19161CB1}" type="presParOf" srcId="{E9E5EB17-7AC5-4FD6-BC18-6790EFFD0428}" destId="{2CD93609-7B56-45CC-9550-16272F1E1BB4}" srcOrd="1" destOrd="0" presId="urn:microsoft.com/office/officeart/2005/8/layout/list1"/>
    <dgm:cxn modelId="{5F1F0EC9-B554-41DD-8942-02E3960A4A2E}" type="presParOf" srcId="{E9E5EB17-7AC5-4FD6-BC18-6790EFFD0428}" destId="{18568BCB-9F51-410B-BD73-4079874ED769}" srcOrd="2" destOrd="0" presId="urn:microsoft.com/office/officeart/2005/8/layout/list1"/>
    <dgm:cxn modelId="{434425CA-DF8B-472C-A101-D9879AE12C3D}" type="presParOf" srcId="{E9E5EB17-7AC5-4FD6-BC18-6790EFFD0428}" destId="{FCB531B0-7AA1-4834-8192-B1486F2537BB}" srcOrd="3" destOrd="0" presId="urn:microsoft.com/office/officeart/2005/8/layout/list1"/>
    <dgm:cxn modelId="{B3888303-3F52-4F61-90D5-1959D0741B71}" type="presParOf" srcId="{E9E5EB17-7AC5-4FD6-BC18-6790EFFD0428}" destId="{252EFFE4-51F9-4990-AA6D-5A0DB76BDF8E}" srcOrd="4" destOrd="0" presId="urn:microsoft.com/office/officeart/2005/8/layout/list1"/>
    <dgm:cxn modelId="{C52D0F7F-30A0-4DC2-BD36-1993A9B9B8E9}" type="presParOf" srcId="{252EFFE4-51F9-4990-AA6D-5A0DB76BDF8E}" destId="{EDE5D67C-365C-46C3-B0E6-9DAD71C1CBEA}" srcOrd="0" destOrd="0" presId="urn:microsoft.com/office/officeart/2005/8/layout/list1"/>
    <dgm:cxn modelId="{72005EAE-84C8-428A-90F7-64D29B351225}" type="presParOf" srcId="{252EFFE4-51F9-4990-AA6D-5A0DB76BDF8E}" destId="{8DDE3877-54E8-45C4-8093-293D8559E202}" srcOrd="1" destOrd="0" presId="urn:microsoft.com/office/officeart/2005/8/layout/list1"/>
    <dgm:cxn modelId="{59CE288B-7BF2-4D1A-BB2E-F5CBD5895503}" type="presParOf" srcId="{E9E5EB17-7AC5-4FD6-BC18-6790EFFD0428}" destId="{2EF7D7B0-E64D-4BCF-8FE3-3D36C3087F15}" srcOrd="5" destOrd="0" presId="urn:microsoft.com/office/officeart/2005/8/layout/list1"/>
    <dgm:cxn modelId="{41E7A30C-170B-4D7F-B974-377CFF7F3182}" type="presParOf" srcId="{E9E5EB17-7AC5-4FD6-BC18-6790EFFD0428}" destId="{8310929F-FBC6-4E27-A14C-DCD49D9965F3}" srcOrd="6" destOrd="0" presId="urn:microsoft.com/office/officeart/2005/8/layout/list1"/>
    <dgm:cxn modelId="{2EE7C94D-4C3D-4350-8ECF-6348AAC66D9D}" type="presParOf" srcId="{E9E5EB17-7AC5-4FD6-BC18-6790EFFD0428}" destId="{A8B43666-E716-4D48-A179-CAAB625C693C}" srcOrd="7" destOrd="0" presId="urn:microsoft.com/office/officeart/2005/8/layout/list1"/>
    <dgm:cxn modelId="{DBDB2DDE-37D3-44D6-813A-2A95D8A0619B}" type="presParOf" srcId="{E9E5EB17-7AC5-4FD6-BC18-6790EFFD0428}" destId="{C9C3767E-FFF1-43F8-AE72-941A8BAE4C48}" srcOrd="8" destOrd="0" presId="urn:microsoft.com/office/officeart/2005/8/layout/list1"/>
    <dgm:cxn modelId="{1C79E3A9-7775-48FF-B1B8-378AD7DB6028}" type="presParOf" srcId="{C9C3767E-FFF1-43F8-AE72-941A8BAE4C48}" destId="{1E7914F9-BC7D-4B79-BB0B-2F9F53B6B6B0}" srcOrd="0" destOrd="0" presId="urn:microsoft.com/office/officeart/2005/8/layout/list1"/>
    <dgm:cxn modelId="{CC96B1FB-1189-4DA3-BA79-89FE78C9F3E9}" type="presParOf" srcId="{C9C3767E-FFF1-43F8-AE72-941A8BAE4C48}" destId="{5F14CB77-178C-4F16-9A9F-6D3E095FE912}" srcOrd="1" destOrd="0" presId="urn:microsoft.com/office/officeart/2005/8/layout/list1"/>
    <dgm:cxn modelId="{1B36D54C-AB66-414D-B129-440AD0ADDA3C}" type="presParOf" srcId="{E9E5EB17-7AC5-4FD6-BC18-6790EFFD0428}" destId="{06164105-E109-4072-B6E8-F6FBC3B4F331}" srcOrd="9" destOrd="0" presId="urn:microsoft.com/office/officeart/2005/8/layout/list1"/>
    <dgm:cxn modelId="{CF9CB36C-18D1-45E7-B4E6-31ABE15B10AA}" type="presParOf" srcId="{E9E5EB17-7AC5-4FD6-BC18-6790EFFD0428}" destId="{0C3483B4-345B-49CE-B07D-137F2D4BE601}" srcOrd="10" destOrd="0" presId="urn:microsoft.com/office/officeart/2005/8/layout/list1"/>
    <dgm:cxn modelId="{E0B2EBDF-498E-411D-9C2B-081CE0ACBBD1}" type="presParOf" srcId="{E9E5EB17-7AC5-4FD6-BC18-6790EFFD0428}" destId="{789745F5-8D3E-4952-83C3-C918AA5E2BA8}" srcOrd="11" destOrd="0" presId="urn:microsoft.com/office/officeart/2005/8/layout/list1"/>
    <dgm:cxn modelId="{7BE0E974-654D-4B23-AE05-6C4329500929}" type="presParOf" srcId="{E9E5EB17-7AC5-4FD6-BC18-6790EFFD0428}" destId="{99932776-1B59-4938-89CC-B9FD67FFF810}" srcOrd="12" destOrd="0" presId="urn:microsoft.com/office/officeart/2005/8/layout/list1"/>
    <dgm:cxn modelId="{50FB9245-E19A-47DE-B811-D9497AE91B38}" type="presParOf" srcId="{99932776-1B59-4938-89CC-B9FD67FFF810}" destId="{EA05B20C-ED85-4777-9045-064BF447532D}" srcOrd="0" destOrd="0" presId="urn:microsoft.com/office/officeart/2005/8/layout/list1"/>
    <dgm:cxn modelId="{D2EE99CF-8EDE-403F-ACDB-A2B12077DD6F}" type="presParOf" srcId="{99932776-1B59-4938-89CC-B9FD67FFF810}" destId="{1C3A844B-2489-41F7-9DF1-1D3BA621F405}" srcOrd="1" destOrd="0" presId="urn:microsoft.com/office/officeart/2005/8/layout/list1"/>
    <dgm:cxn modelId="{67B0DA56-6D79-4F36-99AE-9148A7926E81}" type="presParOf" srcId="{E9E5EB17-7AC5-4FD6-BC18-6790EFFD0428}" destId="{A4A0C13B-0A6B-49D2-A086-75531C62E0AA}" srcOrd="13" destOrd="0" presId="urn:microsoft.com/office/officeart/2005/8/layout/list1"/>
    <dgm:cxn modelId="{1052DB0B-751F-4A6A-848D-27020BAD4988}" type="presParOf" srcId="{E9E5EB17-7AC5-4FD6-BC18-6790EFFD0428}" destId="{59F9C44F-64BD-40CD-86F5-3AEB87E6FA9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B3E464-38AF-4AD4-B5AF-091712D82722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989293F-BBCD-4F9A-B009-E2267F66E0BE}">
      <dgm:prSet phldrT="[Text]"/>
      <dgm:spPr/>
      <dgm:t>
        <a:bodyPr/>
        <a:lstStyle/>
        <a:p>
          <a:r>
            <a:rPr lang="en-US" dirty="0"/>
            <a:t>Step 1</a:t>
          </a:r>
        </a:p>
      </dgm:t>
    </dgm:pt>
    <dgm:pt modelId="{5BAAAB59-E2F3-4E82-82E1-BB504D134DCD}" type="parTrans" cxnId="{1853E398-7E3C-4868-B00E-DE3C29A73EBE}">
      <dgm:prSet/>
      <dgm:spPr/>
      <dgm:t>
        <a:bodyPr/>
        <a:lstStyle/>
        <a:p>
          <a:endParaRPr lang="en-US"/>
        </a:p>
      </dgm:t>
    </dgm:pt>
    <dgm:pt modelId="{6C4D0EE1-CDD1-440E-A135-D29E510071BE}" type="sibTrans" cxnId="{1853E398-7E3C-4868-B00E-DE3C29A73EBE}">
      <dgm:prSet/>
      <dgm:spPr/>
      <dgm:t>
        <a:bodyPr/>
        <a:lstStyle/>
        <a:p>
          <a:endParaRPr lang="en-US"/>
        </a:p>
      </dgm:t>
    </dgm:pt>
    <dgm:pt modelId="{E42DCF23-EE25-4E4D-8F6F-7BDE4E052A39}">
      <dgm:prSet phldrT="[Text]"/>
      <dgm:spPr/>
      <dgm:t>
        <a:bodyPr/>
        <a:lstStyle/>
        <a:p>
          <a:r>
            <a:rPr lang="en-US" dirty="0"/>
            <a:t>Student will receive notification that his/her award is available to accept/decline online</a:t>
          </a:r>
        </a:p>
      </dgm:t>
    </dgm:pt>
    <dgm:pt modelId="{5594D505-8B4F-44DE-B4DC-32CB83B6C3B3}" type="parTrans" cxnId="{5BA493A6-3483-40AF-A290-349FCF696D0A}">
      <dgm:prSet/>
      <dgm:spPr/>
      <dgm:t>
        <a:bodyPr/>
        <a:lstStyle/>
        <a:p>
          <a:endParaRPr lang="en-US"/>
        </a:p>
      </dgm:t>
    </dgm:pt>
    <dgm:pt modelId="{C4F3855E-48E8-4EB4-B0BB-89840588EC56}" type="sibTrans" cxnId="{5BA493A6-3483-40AF-A290-349FCF696D0A}">
      <dgm:prSet/>
      <dgm:spPr/>
      <dgm:t>
        <a:bodyPr/>
        <a:lstStyle/>
        <a:p>
          <a:endParaRPr lang="en-US"/>
        </a:p>
      </dgm:t>
    </dgm:pt>
    <dgm:pt modelId="{23375B44-9508-4B76-AB20-2D3D3E0E493B}">
      <dgm:prSet phldrT="[Text]"/>
      <dgm:spPr/>
      <dgm:t>
        <a:bodyPr/>
        <a:lstStyle/>
        <a:p>
          <a:r>
            <a:rPr lang="en-US" dirty="0"/>
            <a:t>Step 2</a:t>
          </a:r>
        </a:p>
      </dgm:t>
    </dgm:pt>
    <dgm:pt modelId="{B72DE333-0A09-477E-9494-4346CDFD32EE}" type="parTrans" cxnId="{3DC1D1EB-BE01-4CC0-A118-C339547095E9}">
      <dgm:prSet/>
      <dgm:spPr/>
      <dgm:t>
        <a:bodyPr/>
        <a:lstStyle/>
        <a:p>
          <a:endParaRPr lang="en-US"/>
        </a:p>
      </dgm:t>
    </dgm:pt>
    <dgm:pt modelId="{A0D19F08-14CC-48E6-8C06-C9F69F5846ED}" type="sibTrans" cxnId="{3DC1D1EB-BE01-4CC0-A118-C339547095E9}">
      <dgm:prSet/>
      <dgm:spPr/>
      <dgm:t>
        <a:bodyPr/>
        <a:lstStyle/>
        <a:p>
          <a:endParaRPr lang="en-US"/>
        </a:p>
      </dgm:t>
    </dgm:pt>
    <dgm:pt modelId="{C1EBF245-D05C-4639-9578-65FDCBEC7D5D}">
      <dgm:prSet phldrT="[Text]"/>
      <dgm:spPr/>
      <dgm:t>
        <a:bodyPr/>
        <a:lstStyle/>
        <a:p>
          <a:r>
            <a:rPr lang="en-US" dirty="0"/>
            <a:t>Student reviews information online for each award offered</a:t>
          </a:r>
        </a:p>
      </dgm:t>
    </dgm:pt>
    <dgm:pt modelId="{2ADA498F-4901-4182-B27E-AB410E98EE26}" type="parTrans" cxnId="{9A4E4B0A-23DD-44E3-BC05-F24932DCBC79}">
      <dgm:prSet/>
      <dgm:spPr/>
      <dgm:t>
        <a:bodyPr/>
        <a:lstStyle/>
        <a:p>
          <a:endParaRPr lang="en-US"/>
        </a:p>
      </dgm:t>
    </dgm:pt>
    <dgm:pt modelId="{24C43BB2-EBD1-4C06-87B1-9D0B155F6EB4}" type="sibTrans" cxnId="{9A4E4B0A-23DD-44E3-BC05-F24932DCBC79}">
      <dgm:prSet/>
      <dgm:spPr/>
      <dgm:t>
        <a:bodyPr/>
        <a:lstStyle/>
        <a:p>
          <a:endParaRPr lang="en-US"/>
        </a:p>
      </dgm:t>
    </dgm:pt>
    <dgm:pt modelId="{C24D1E95-1A1B-4AEB-AB54-13D5B7AC5FC3}">
      <dgm:prSet phldrT="[Text]"/>
      <dgm:spPr/>
      <dgm:t>
        <a:bodyPr/>
        <a:lstStyle/>
        <a:p>
          <a:r>
            <a:rPr lang="en-US" dirty="0"/>
            <a:t>Student accepts/declines awards</a:t>
          </a:r>
        </a:p>
      </dgm:t>
    </dgm:pt>
    <dgm:pt modelId="{8529243B-1B10-4D56-BCBA-4E36A7BC7485}" type="parTrans" cxnId="{95D74343-A6EE-48E8-ACAB-C49561A354CC}">
      <dgm:prSet/>
      <dgm:spPr/>
      <dgm:t>
        <a:bodyPr/>
        <a:lstStyle/>
        <a:p>
          <a:endParaRPr lang="en-US"/>
        </a:p>
      </dgm:t>
    </dgm:pt>
    <dgm:pt modelId="{B8D77451-9296-46D0-A7ED-E6CA3D1EC118}" type="sibTrans" cxnId="{95D74343-A6EE-48E8-ACAB-C49561A354CC}">
      <dgm:prSet/>
      <dgm:spPr/>
      <dgm:t>
        <a:bodyPr/>
        <a:lstStyle/>
        <a:p>
          <a:endParaRPr lang="en-US"/>
        </a:p>
      </dgm:t>
    </dgm:pt>
    <dgm:pt modelId="{5924DE8B-3B74-469F-AEEE-FB76FA29F57A}">
      <dgm:prSet phldrT="[Text]"/>
      <dgm:spPr/>
      <dgm:t>
        <a:bodyPr/>
        <a:lstStyle/>
        <a:p>
          <a:r>
            <a:rPr lang="en-US" dirty="0"/>
            <a:t>Step 3</a:t>
          </a:r>
        </a:p>
      </dgm:t>
    </dgm:pt>
    <dgm:pt modelId="{F3823827-70B1-486A-BA6E-5BA0268B1BE3}" type="parTrans" cxnId="{762E335A-579B-4DF7-A514-AACB79C1E457}">
      <dgm:prSet/>
      <dgm:spPr/>
      <dgm:t>
        <a:bodyPr/>
        <a:lstStyle/>
        <a:p>
          <a:endParaRPr lang="en-US"/>
        </a:p>
      </dgm:t>
    </dgm:pt>
    <dgm:pt modelId="{2801D578-806B-49A7-A208-6790DD65CDB6}" type="sibTrans" cxnId="{762E335A-579B-4DF7-A514-AACB79C1E457}">
      <dgm:prSet/>
      <dgm:spPr/>
      <dgm:t>
        <a:bodyPr/>
        <a:lstStyle/>
        <a:p>
          <a:endParaRPr lang="en-US"/>
        </a:p>
      </dgm:t>
    </dgm:pt>
    <dgm:pt modelId="{31B530FE-F5DB-47C9-9E0D-9A5DFEEF8371}">
      <dgm:prSet phldrT="[Text]"/>
      <dgm:spPr/>
      <dgm:t>
        <a:bodyPr/>
        <a:lstStyle/>
        <a:p>
          <a:r>
            <a:rPr lang="en-US" dirty="0"/>
            <a:t>Student completes any additional paperwork required for their awards </a:t>
          </a:r>
        </a:p>
      </dgm:t>
    </dgm:pt>
    <dgm:pt modelId="{85E2D404-9F8D-4F68-B115-41A556F7009E}" type="parTrans" cxnId="{B048A37F-6047-43A7-A659-7B50F546C26F}">
      <dgm:prSet/>
      <dgm:spPr/>
      <dgm:t>
        <a:bodyPr/>
        <a:lstStyle/>
        <a:p>
          <a:endParaRPr lang="en-US"/>
        </a:p>
      </dgm:t>
    </dgm:pt>
    <dgm:pt modelId="{AE39B54E-4B11-4248-97AA-3CD9D4A2D988}" type="sibTrans" cxnId="{B048A37F-6047-43A7-A659-7B50F546C26F}">
      <dgm:prSet/>
      <dgm:spPr/>
      <dgm:t>
        <a:bodyPr/>
        <a:lstStyle/>
        <a:p>
          <a:endParaRPr lang="en-US"/>
        </a:p>
      </dgm:t>
    </dgm:pt>
    <dgm:pt modelId="{538E9FB7-920D-49B4-9534-42C4AA0644A6}" type="pres">
      <dgm:prSet presAssocID="{FCB3E464-38AF-4AD4-B5AF-091712D8272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B6B108-B03D-47F4-9761-905809A0D124}" type="pres">
      <dgm:prSet presAssocID="{C989293F-BBCD-4F9A-B009-E2267F66E0BE}" presName="composite" presStyleCnt="0"/>
      <dgm:spPr/>
    </dgm:pt>
    <dgm:pt modelId="{648A72AC-AB0D-4B9D-B3F1-F898D261CAA7}" type="pres">
      <dgm:prSet presAssocID="{C989293F-BBCD-4F9A-B009-E2267F66E0B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163E1-477B-4C38-9401-F7AAC9A84CEA}" type="pres">
      <dgm:prSet presAssocID="{C989293F-BBCD-4F9A-B009-E2267F66E0BE}" presName="descendantText" presStyleLbl="alignAcc1" presStyleIdx="0" presStyleCnt="3" custLinFactNeighborY="-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0785E-FEB9-4074-B9EA-9A0C9C06EF15}" type="pres">
      <dgm:prSet presAssocID="{6C4D0EE1-CDD1-440E-A135-D29E510071BE}" presName="sp" presStyleCnt="0"/>
      <dgm:spPr/>
    </dgm:pt>
    <dgm:pt modelId="{B8724C29-4911-4FEA-87B2-E1E7C4734C74}" type="pres">
      <dgm:prSet presAssocID="{23375B44-9508-4B76-AB20-2D3D3E0E493B}" presName="composite" presStyleCnt="0"/>
      <dgm:spPr/>
    </dgm:pt>
    <dgm:pt modelId="{668BA9BB-6A2C-4BEF-97CB-6A7C71DBC1C8}" type="pres">
      <dgm:prSet presAssocID="{23375B44-9508-4B76-AB20-2D3D3E0E493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78346-442B-4313-8A37-43E1EA8F68F0}" type="pres">
      <dgm:prSet presAssocID="{23375B44-9508-4B76-AB20-2D3D3E0E493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F2072-82F2-423F-8D1B-1B1D5CD91DBE}" type="pres">
      <dgm:prSet presAssocID="{A0D19F08-14CC-48E6-8C06-C9F69F5846ED}" presName="sp" presStyleCnt="0"/>
      <dgm:spPr/>
    </dgm:pt>
    <dgm:pt modelId="{EE9F7089-0D47-4C02-BE42-FDF1A5C4BDE3}" type="pres">
      <dgm:prSet presAssocID="{5924DE8B-3B74-469F-AEEE-FB76FA29F57A}" presName="composite" presStyleCnt="0"/>
      <dgm:spPr/>
    </dgm:pt>
    <dgm:pt modelId="{9FE6182C-8433-4388-AF1C-01CC8C7076F9}" type="pres">
      <dgm:prSet presAssocID="{5924DE8B-3B74-469F-AEEE-FB76FA29F57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FCACC-70E1-494F-9EF1-6CDD18CD21B6}" type="pres">
      <dgm:prSet presAssocID="{5924DE8B-3B74-469F-AEEE-FB76FA29F57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2E335A-579B-4DF7-A514-AACB79C1E457}" srcId="{FCB3E464-38AF-4AD4-B5AF-091712D82722}" destId="{5924DE8B-3B74-469F-AEEE-FB76FA29F57A}" srcOrd="2" destOrd="0" parTransId="{F3823827-70B1-486A-BA6E-5BA0268B1BE3}" sibTransId="{2801D578-806B-49A7-A208-6790DD65CDB6}"/>
    <dgm:cxn modelId="{1853E398-7E3C-4868-B00E-DE3C29A73EBE}" srcId="{FCB3E464-38AF-4AD4-B5AF-091712D82722}" destId="{C989293F-BBCD-4F9A-B009-E2267F66E0BE}" srcOrd="0" destOrd="0" parTransId="{5BAAAB59-E2F3-4E82-82E1-BB504D134DCD}" sibTransId="{6C4D0EE1-CDD1-440E-A135-D29E510071BE}"/>
    <dgm:cxn modelId="{5EDA6F9B-FFFD-4C8C-B964-68A00A5EB244}" type="presOf" srcId="{C1EBF245-D05C-4639-9578-65FDCBEC7D5D}" destId="{6C678346-442B-4313-8A37-43E1EA8F68F0}" srcOrd="0" destOrd="0" presId="urn:microsoft.com/office/officeart/2005/8/layout/chevron2"/>
    <dgm:cxn modelId="{1B5BDE5D-C90A-41E0-B95C-7360AFCEC8F6}" type="presOf" srcId="{FCB3E464-38AF-4AD4-B5AF-091712D82722}" destId="{538E9FB7-920D-49B4-9534-42C4AA0644A6}" srcOrd="0" destOrd="0" presId="urn:microsoft.com/office/officeart/2005/8/layout/chevron2"/>
    <dgm:cxn modelId="{2F181DB4-C42F-4987-80C3-B179A36B01CA}" type="presOf" srcId="{31B530FE-F5DB-47C9-9E0D-9A5DFEEF8371}" destId="{CB9FCACC-70E1-494F-9EF1-6CDD18CD21B6}" srcOrd="0" destOrd="0" presId="urn:microsoft.com/office/officeart/2005/8/layout/chevron2"/>
    <dgm:cxn modelId="{B048A37F-6047-43A7-A659-7B50F546C26F}" srcId="{5924DE8B-3B74-469F-AEEE-FB76FA29F57A}" destId="{31B530FE-F5DB-47C9-9E0D-9A5DFEEF8371}" srcOrd="0" destOrd="0" parTransId="{85E2D404-9F8D-4F68-B115-41A556F7009E}" sibTransId="{AE39B54E-4B11-4248-97AA-3CD9D4A2D988}"/>
    <dgm:cxn modelId="{9A4E4B0A-23DD-44E3-BC05-F24932DCBC79}" srcId="{23375B44-9508-4B76-AB20-2D3D3E0E493B}" destId="{C1EBF245-D05C-4639-9578-65FDCBEC7D5D}" srcOrd="0" destOrd="0" parTransId="{2ADA498F-4901-4182-B27E-AB410E98EE26}" sibTransId="{24C43BB2-EBD1-4C06-87B1-9D0B155F6EB4}"/>
    <dgm:cxn modelId="{3DC1D1EB-BE01-4CC0-A118-C339547095E9}" srcId="{FCB3E464-38AF-4AD4-B5AF-091712D82722}" destId="{23375B44-9508-4B76-AB20-2D3D3E0E493B}" srcOrd="1" destOrd="0" parTransId="{B72DE333-0A09-477E-9494-4346CDFD32EE}" sibTransId="{A0D19F08-14CC-48E6-8C06-C9F69F5846ED}"/>
    <dgm:cxn modelId="{5BA493A6-3483-40AF-A290-349FCF696D0A}" srcId="{C989293F-BBCD-4F9A-B009-E2267F66E0BE}" destId="{E42DCF23-EE25-4E4D-8F6F-7BDE4E052A39}" srcOrd="0" destOrd="0" parTransId="{5594D505-8B4F-44DE-B4DC-32CB83B6C3B3}" sibTransId="{C4F3855E-48E8-4EB4-B0BB-89840588EC56}"/>
    <dgm:cxn modelId="{398A5BE7-4260-4B38-9B20-3E5398E0E328}" type="presOf" srcId="{E42DCF23-EE25-4E4D-8F6F-7BDE4E052A39}" destId="{2B8163E1-477B-4C38-9401-F7AAC9A84CEA}" srcOrd="0" destOrd="0" presId="urn:microsoft.com/office/officeart/2005/8/layout/chevron2"/>
    <dgm:cxn modelId="{B1512618-7ACE-42C0-A311-9F945C83FF98}" type="presOf" srcId="{23375B44-9508-4B76-AB20-2D3D3E0E493B}" destId="{668BA9BB-6A2C-4BEF-97CB-6A7C71DBC1C8}" srcOrd="0" destOrd="0" presId="urn:microsoft.com/office/officeart/2005/8/layout/chevron2"/>
    <dgm:cxn modelId="{95D74343-A6EE-48E8-ACAB-C49561A354CC}" srcId="{23375B44-9508-4B76-AB20-2D3D3E0E493B}" destId="{C24D1E95-1A1B-4AEB-AB54-13D5B7AC5FC3}" srcOrd="1" destOrd="0" parTransId="{8529243B-1B10-4D56-BCBA-4E36A7BC7485}" sibTransId="{B8D77451-9296-46D0-A7ED-E6CA3D1EC118}"/>
    <dgm:cxn modelId="{7F527E9F-5630-43C3-906B-4C5A241BBF08}" type="presOf" srcId="{C24D1E95-1A1B-4AEB-AB54-13D5B7AC5FC3}" destId="{6C678346-442B-4313-8A37-43E1EA8F68F0}" srcOrd="0" destOrd="1" presId="urn:microsoft.com/office/officeart/2005/8/layout/chevron2"/>
    <dgm:cxn modelId="{23C40FFA-714D-4320-92AE-AA39DA32A787}" type="presOf" srcId="{5924DE8B-3B74-469F-AEEE-FB76FA29F57A}" destId="{9FE6182C-8433-4388-AF1C-01CC8C7076F9}" srcOrd="0" destOrd="0" presId="urn:microsoft.com/office/officeart/2005/8/layout/chevron2"/>
    <dgm:cxn modelId="{61D0395F-30BB-4A79-8C28-F2E0F6EE64C8}" type="presOf" srcId="{C989293F-BBCD-4F9A-B009-E2267F66E0BE}" destId="{648A72AC-AB0D-4B9D-B3F1-F898D261CAA7}" srcOrd="0" destOrd="0" presId="urn:microsoft.com/office/officeart/2005/8/layout/chevron2"/>
    <dgm:cxn modelId="{CD55C270-54EA-4DBF-81E8-D996FE536AE6}" type="presParOf" srcId="{538E9FB7-920D-49B4-9534-42C4AA0644A6}" destId="{36B6B108-B03D-47F4-9761-905809A0D124}" srcOrd="0" destOrd="0" presId="urn:microsoft.com/office/officeart/2005/8/layout/chevron2"/>
    <dgm:cxn modelId="{A09BA59D-39F9-456D-BA1F-1B9677080789}" type="presParOf" srcId="{36B6B108-B03D-47F4-9761-905809A0D124}" destId="{648A72AC-AB0D-4B9D-B3F1-F898D261CAA7}" srcOrd="0" destOrd="0" presId="urn:microsoft.com/office/officeart/2005/8/layout/chevron2"/>
    <dgm:cxn modelId="{1A2C35DB-963E-4E53-8E6B-91FA58CC3D26}" type="presParOf" srcId="{36B6B108-B03D-47F4-9761-905809A0D124}" destId="{2B8163E1-477B-4C38-9401-F7AAC9A84CEA}" srcOrd="1" destOrd="0" presId="urn:microsoft.com/office/officeart/2005/8/layout/chevron2"/>
    <dgm:cxn modelId="{61A46AAA-E7BB-4259-9143-FF370DA02647}" type="presParOf" srcId="{538E9FB7-920D-49B4-9534-42C4AA0644A6}" destId="{6BA0785E-FEB9-4074-B9EA-9A0C9C06EF15}" srcOrd="1" destOrd="0" presId="urn:microsoft.com/office/officeart/2005/8/layout/chevron2"/>
    <dgm:cxn modelId="{69387EF7-67F3-477C-A2D2-DA7D65997C9E}" type="presParOf" srcId="{538E9FB7-920D-49B4-9534-42C4AA0644A6}" destId="{B8724C29-4911-4FEA-87B2-E1E7C4734C74}" srcOrd="2" destOrd="0" presId="urn:microsoft.com/office/officeart/2005/8/layout/chevron2"/>
    <dgm:cxn modelId="{A193E463-489A-4D79-A3AF-C491A758F2D9}" type="presParOf" srcId="{B8724C29-4911-4FEA-87B2-E1E7C4734C74}" destId="{668BA9BB-6A2C-4BEF-97CB-6A7C71DBC1C8}" srcOrd="0" destOrd="0" presId="urn:microsoft.com/office/officeart/2005/8/layout/chevron2"/>
    <dgm:cxn modelId="{14097085-C55A-428B-8825-E90215355D1E}" type="presParOf" srcId="{B8724C29-4911-4FEA-87B2-E1E7C4734C74}" destId="{6C678346-442B-4313-8A37-43E1EA8F68F0}" srcOrd="1" destOrd="0" presId="urn:microsoft.com/office/officeart/2005/8/layout/chevron2"/>
    <dgm:cxn modelId="{2EDCFF28-41BF-4CAF-BEA3-77D84BEE14D2}" type="presParOf" srcId="{538E9FB7-920D-49B4-9534-42C4AA0644A6}" destId="{7BBF2072-82F2-423F-8D1B-1B1D5CD91DBE}" srcOrd="3" destOrd="0" presId="urn:microsoft.com/office/officeart/2005/8/layout/chevron2"/>
    <dgm:cxn modelId="{E5374F2A-E77C-46DC-81B9-26A83F0DDB69}" type="presParOf" srcId="{538E9FB7-920D-49B4-9534-42C4AA0644A6}" destId="{EE9F7089-0D47-4C02-BE42-FDF1A5C4BDE3}" srcOrd="4" destOrd="0" presId="urn:microsoft.com/office/officeart/2005/8/layout/chevron2"/>
    <dgm:cxn modelId="{D8421619-B37D-495C-B6FB-0AEB0A8980CD}" type="presParOf" srcId="{EE9F7089-0D47-4C02-BE42-FDF1A5C4BDE3}" destId="{9FE6182C-8433-4388-AF1C-01CC8C7076F9}" srcOrd="0" destOrd="0" presId="urn:microsoft.com/office/officeart/2005/8/layout/chevron2"/>
    <dgm:cxn modelId="{61F32967-58C0-4802-9F70-2EFC032FE6DA}" type="presParOf" srcId="{EE9F7089-0D47-4C02-BE42-FDF1A5C4BDE3}" destId="{CB9FCACC-70E1-494F-9EF1-6CDD18CD21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B649A7-0373-45C6-AC29-2347E5B83A45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9DEB4E-5FC1-42B7-ABEB-02347E949A5D}">
      <dgm:prSet phldrT="[Text]" custT="1"/>
      <dgm:spPr/>
      <dgm:t>
        <a:bodyPr/>
        <a:lstStyle/>
        <a:p>
          <a:r>
            <a:rPr lang="en-US" sz="1800" dirty="0"/>
            <a:t>Portable	</a:t>
          </a:r>
        </a:p>
      </dgm:t>
    </dgm:pt>
    <dgm:pt modelId="{32BA25F4-630C-4134-8195-B6E0C2606927}" type="parTrans" cxnId="{68E211E2-F8BE-4400-B2B8-A91A78018B5C}">
      <dgm:prSet/>
      <dgm:spPr/>
      <dgm:t>
        <a:bodyPr/>
        <a:lstStyle/>
        <a:p>
          <a:endParaRPr lang="en-US" sz="1800"/>
        </a:p>
      </dgm:t>
    </dgm:pt>
    <dgm:pt modelId="{0F0DE4DF-1CDE-4448-8CA3-798F03AAE97D}" type="sibTrans" cxnId="{68E211E2-F8BE-4400-B2B8-A91A78018B5C}">
      <dgm:prSet/>
      <dgm:spPr/>
      <dgm:t>
        <a:bodyPr/>
        <a:lstStyle/>
        <a:p>
          <a:endParaRPr lang="en-US" sz="1800"/>
        </a:p>
      </dgm:t>
    </dgm:pt>
    <dgm:pt modelId="{701D61FF-DAFF-4D0E-9A31-002C67952B3B}">
      <dgm:prSet custT="1"/>
      <dgm:spPr/>
      <dgm:t>
        <a:bodyPr/>
        <a:lstStyle/>
        <a:p>
          <a:r>
            <a:rPr lang="en-US" sz="1800" dirty="0"/>
            <a:t>Actual award amount based on COA, EFC, &amp; full- or part-time</a:t>
          </a:r>
        </a:p>
      </dgm:t>
    </dgm:pt>
    <dgm:pt modelId="{53435C10-453A-499E-A3DA-5228D6D8A7D3}" type="parTrans" cxnId="{7D46719A-D3B7-4AB2-BB97-D883384F8087}">
      <dgm:prSet/>
      <dgm:spPr/>
      <dgm:t>
        <a:bodyPr/>
        <a:lstStyle/>
        <a:p>
          <a:endParaRPr lang="en-US" sz="1800"/>
        </a:p>
      </dgm:t>
    </dgm:pt>
    <dgm:pt modelId="{8083DD33-5A75-4A16-B43F-BCFE1A31A6F0}" type="sibTrans" cxnId="{7D46719A-D3B7-4AB2-BB97-D883384F8087}">
      <dgm:prSet/>
      <dgm:spPr/>
      <dgm:t>
        <a:bodyPr/>
        <a:lstStyle/>
        <a:p>
          <a:endParaRPr lang="en-US" sz="1800"/>
        </a:p>
      </dgm:t>
    </dgm:pt>
    <dgm:pt modelId="{762941A4-2734-4EFB-B728-67E65365DA41}">
      <dgm:prSet custT="1"/>
      <dgm:spPr/>
      <dgm:t>
        <a:bodyPr/>
        <a:lstStyle/>
        <a:p>
          <a:r>
            <a:rPr lang="en-US" sz="1800" dirty="0"/>
            <a:t>Maximum award for 2020-2021 = $6</a:t>
          </a:r>
          <a:r>
            <a:rPr lang="en-US" sz="1800" dirty="0">
              <a:latin typeface="Candara" pitchFamily="34" charset="0"/>
            </a:rPr>
            <a:t>,345</a:t>
          </a:r>
        </a:p>
      </dgm:t>
    </dgm:pt>
    <dgm:pt modelId="{7AA3B587-2427-4015-ADF6-02589EE4CF7E}" type="parTrans" cxnId="{61262784-438A-468D-A14E-324C5C456C40}">
      <dgm:prSet/>
      <dgm:spPr/>
      <dgm:t>
        <a:bodyPr/>
        <a:lstStyle/>
        <a:p>
          <a:endParaRPr lang="en-US" sz="1800"/>
        </a:p>
      </dgm:t>
    </dgm:pt>
    <dgm:pt modelId="{62BBBF95-134E-4A64-9CF9-2C205D855B71}" type="sibTrans" cxnId="{61262784-438A-468D-A14E-324C5C456C40}">
      <dgm:prSet/>
      <dgm:spPr/>
      <dgm:t>
        <a:bodyPr/>
        <a:lstStyle/>
        <a:p>
          <a:endParaRPr lang="en-US" sz="1800"/>
        </a:p>
      </dgm:t>
    </dgm:pt>
    <dgm:pt modelId="{01522DAE-8B81-445D-897F-253021F5AD87}">
      <dgm:prSet custT="1"/>
      <dgm:spPr/>
      <dgm:t>
        <a:bodyPr/>
        <a:lstStyle/>
        <a:p>
          <a:r>
            <a:rPr lang="en-US" sz="1800" dirty="0">
              <a:latin typeface="Candara" pitchFamily="34" charset="0"/>
            </a:rPr>
            <a:t>Maximum of 12 terms or 600% of cumulative eligibility</a:t>
          </a:r>
        </a:p>
      </dgm:t>
    </dgm:pt>
    <dgm:pt modelId="{E6E43B10-6EAF-4909-AAC1-D862040D0FD4}" type="parTrans" cxnId="{6945DABC-E723-485D-A663-6271C1C937C1}">
      <dgm:prSet/>
      <dgm:spPr/>
      <dgm:t>
        <a:bodyPr/>
        <a:lstStyle/>
        <a:p>
          <a:endParaRPr lang="en-US"/>
        </a:p>
      </dgm:t>
    </dgm:pt>
    <dgm:pt modelId="{EE7AEE93-DC50-40BF-B260-C0153520932B}" type="sibTrans" cxnId="{6945DABC-E723-485D-A663-6271C1C937C1}">
      <dgm:prSet/>
      <dgm:spPr/>
      <dgm:t>
        <a:bodyPr/>
        <a:lstStyle/>
        <a:p>
          <a:endParaRPr lang="en-US"/>
        </a:p>
      </dgm:t>
    </dgm:pt>
    <dgm:pt modelId="{905DD60E-F454-4186-85B8-4CB9454DEE64}" type="pres">
      <dgm:prSet presAssocID="{91B649A7-0373-45C6-AC29-2347E5B83A4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66F019-F97E-4BE4-91FA-0049A6616D45}" type="pres">
      <dgm:prSet presAssocID="{569DEB4E-5FC1-42B7-ABEB-02347E949A5D}" presName="parentLin" presStyleCnt="0"/>
      <dgm:spPr/>
    </dgm:pt>
    <dgm:pt modelId="{A2878C18-18BA-4D81-8F94-5F158428B313}" type="pres">
      <dgm:prSet presAssocID="{569DEB4E-5FC1-42B7-ABEB-02347E949A5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211D567-59C6-43A0-878B-08879AD8FD2C}" type="pres">
      <dgm:prSet presAssocID="{569DEB4E-5FC1-42B7-ABEB-02347E949A5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4552E-0491-4663-B39F-4FE075A2EA1F}" type="pres">
      <dgm:prSet presAssocID="{569DEB4E-5FC1-42B7-ABEB-02347E949A5D}" presName="negativeSpace" presStyleCnt="0"/>
      <dgm:spPr/>
    </dgm:pt>
    <dgm:pt modelId="{9FED8EC5-05B4-4F18-89CB-C37958735381}" type="pres">
      <dgm:prSet presAssocID="{569DEB4E-5FC1-42B7-ABEB-02347E949A5D}" presName="childText" presStyleLbl="conFgAcc1" presStyleIdx="0" presStyleCnt="4">
        <dgm:presLayoutVars>
          <dgm:bulletEnabled val="1"/>
        </dgm:presLayoutVars>
      </dgm:prSet>
      <dgm:spPr/>
    </dgm:pt>
    <dgm:pt modelId="{0DC74D24-54FE-443A-8258-7278DFBEF7CC}" type="pres">
      <dgm:prSet presAssocID="{0F0DE4DF-1CDE-4448-8CA3-798F03AAE97D}" presName="spaceBetweenRectangles" presStyleCnt="0"/>
      <dgm:spPr/>
    </dgm:pt>
    <dgm:pt modelId="{D67D6D12-3EBB-4FD9-A09E-05A839CE9C4F}" type="pres">
      <dgm:prSet presAssocID="{701D61FF-DAFF-4D0E-9A31-002C67952B3B}" presName="parentLin" presStyleCnt="0"/>
      <dgm:spPr/>
    </dgm:pt>
    <dgm:pt modelId="{44C4B804-409F-4568-A59A-FDC60E376934}" type="pres">
      <dgm:prSet presAssocID="{701D61FF-DAFF-4D0E-9A31-002C67952B3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A8275B0-7933-4BEB-9DAF-49DCF8D8F7ED}" type="pres">
      <dgm:prSet presAssocID="{701D61FF-DAFF-4D0E-9A31-002C67952B3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71950-9A86-48E0-8ED8-A756FE59E5CB}" type="pres">
      <dgm:prSet presAssocID="{701D61FF-DAFF-4D0E-9A31-002C67952B3B}" presName="negativeSpace" presStyleCnt="0"/>
      <dgm:spPr/>
    </dgm:pt>
    <dgm:pt modelId="{B4F13F97-4EFB-480F-901A-2E158256A37B}" type="pres">
      <dgm:prSet presAssocID="{701D61FF-DAFF-4D0E-9A31-002C67952B3B}" presName="childText" presStyleLbl="conFgAcc1" presStyleIdx="1" presStyleCnt="4">
        <dgm:presLayoutVars>
          <dgm:bulletEnabled val="1"/>
        </dgm:presLayoutVars>
      </dgm:prSet>
      <dgm:spPr/>
    </dgm:pt>
    <dgm:pt modelId="{030F01D0-2F76-40D8-A349-4B8B9C52F2AF}" type="pres">
      <dgm:prSet presAssocID="{8083DD33-5A75-4A16-B43F-BCFE1A31A6F0}" presName="spaceBetweenRectangles" presStyleCnt="0"/>
      <dgm:spPr/>
    </dgm:pt>
    <dgm:pt modelId="{7A1A4C8E-252C-47E7-A90E-C8E1E4351E41}" type="pres">
      <dgm:prSet presAssocID="{762941A4-2734-4EFB-B728-67E65365DA41}" presName="parentLin" presStyleCnt="0"/>
      <dgm:spPr/>
    </dgm:pt>
    <dgm:pt modelId="{C4CAEB63-8D3A-4892-B263-9269F4070C8F}" type="pres">
      <dgm:prSet presAssocID="{762941A4-2734-4EFB-B728-67E65365DA41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35F7E508-3F79-4BA6-9F40-11D30CE6B653}" type="pres">
      <dgm:prSet presAssocID="{762941A4-2734-4EFB-B728-67E65365DA4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88688-53F7-4001-BB86-21925F0E13D6}" type="pres">
      <dgm:prSet presAssocID="{762941A4-2734-4EFB-B728-67E65365DA41}" presName="negativeSpace" presStyleCnt="0"/>
      <dgm:spPr/>
    </dgm:pt>
    <dgm:pt modelId="{E7DF9DC6-16D0-43C7-9C17-ED82E277D4EC}" type="pres">
      <dgm:prSet presAssocID="{762941A4-2734-4EFB-B728-67E65365DA41}" presName="childText" presStyleLbl="conFgAcc1" presStyleIdx="2" presStyleCnt="4">
        <dgm:presLayoutVars>
          <dgm:bulletEnabled val="1"/>
        </dgm:presLayoutVars>
      </dgm:prSet>
      <dgm:spPr/>
    </dgm:pt>
    <dgm:pt modelId="{6F8153E7-3312-46C2-8D45-BC279BB2F259}" type="pres">
      <dgm:prSet presAssocID="{62BBBF95-134E-4A64-9CF9-2C205D855B71}" presName="spaceBetweenRectangles" presStyleCnt="0"/>
      <dgm:spPr/>
    </dgm:pt>
    <dgm:pt modelId="{5A457716-9C5D-422E-B1F7-898345D452B6}" type="pres">
      <dgm:prSet presAssocID="{01522DAE-8B81-445D-897F-253021F5AD87}" presName="parentLin" presStyleCnt="0"/>
      <dgm:spPr/>
    </dgm:pt>
    <dgm:pt modelId="{7E7D56E8-A465-42BD-B6FA-A2AF3111DCDE}" type="pres">
      <dgm:prSet presAssocID="{01522DAE-8B81-445D-897F-253021F5AD8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D876244-6C5F-402B-BAC7-A36FF0E96424}" type="pres">
      <dgm:prSet presAssocID="{01522DAE-8B81-445D-897F-253021F5AD8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37CD8-A59D-442C-A2D5-F32365CE468C}" type="pres">
      <dgm:prSet presAssocID="{01522DAE-8B81-445D-897F-253021F5AD87}" presName="negativeSpace" presStyleCnt="0"/>
      <dgm:spPr/>
    </dgm:pt>
    <dgm:pt modelId="{14662E74-4616-4B53-AB9F-F4E9BB2630FE}" type="pres">
      <dgm:prSet presAssocID="{01522DAE-8B81-445D-897F-253021F5AD8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5CC6673-6880-4E15-8B15-52E314F4C574}" type="presOf" srcId="{569DEB4E-5FC1-42B7-ABEB-02347E949A5D}" destId="{A2878C18-18BA-4D81-8F94-5F158428B313}" srcOrd="0" destOrd="0" presId="urn:microsoft.com/office/officeart/2005/8/layout/list1"/>
    <dgm:cxn modelId="{84BF0689-34DB-49A2-A706-E427097E639B}" type="presOf" srcId="{01522DAE-8B81-445D-897F-253021F5AD87}" destId="{AD876244-6C5F-402B-BAC7-A36FF0E96424}" srcOrd="1" destOrd="0" presId="urn:microsoft.com/office/officeart/2005/8/layout/list1"/>
    <dgm:cxn modelId="{6945DABC-E723-485D-A663-6271C1C937C1}" srcId="{91B649A7-0373-45C6-AC29-2347E5B83A45}" destId="{01522DAE-8B81-445D-897F-253021F5AD87}" srcOrd="3" destOrd="0" parTransId="{E6E43B10-6EAF-4909-AAC1-D862040D0FD4}" sibTransId="{EE7AEE93-DC50-40BF-B260-C0153520932B}"/>
    <dgm:cxn modelId="{68E211E2-F8BE-4400-B2B8-A91A78018B5C}" srcId="{91B649A7-0373-45C6-AC29-2347E5B83A45}" destId="{569DEB4E-5FC1-42B7-ABEB-02347E949A5D}" srcOrd="0" destOrd="0" parTransId="{32BA25F4-630C-4134-8195-B6E0C2606927}" sibTransId="{0F0DE4DF-1CDE-4448-8CA3-798F03AAE97D}"/>
    <dgm:cxn modelId="{89FA09FB-27FC-45E6-83DD-0434E1508A4E}" type="presOf" srcId="{701D61FF-DAFF-4D0E-9A31-002C67952B3B}" destId="{44C4B804-409F-4568-A59A-FDC60E376934}" srcOrd="0" destOrd="0" presId="urn:microsoft.com/office/officeart/2005/8/layout/list1"/>
    <dgm:cxn modelId="{DD05A97B-5D1F-4787-8381-62A03B4BED06}" type="presOf" srcId="{91B649A7-0373-45C6-AC29-2347E5B83A45}" destId="{905DD60E-F454-4186-85B8-4CB9454DEE64}" srcOrd="0" destOrd="0" presId="urn:microsoft.com/office/officeart/2005/8/layout/list1"/>
    <dgm:cxn modelId="{B2617D69-5E62-4434-8123-57E916422494}" type="presOf" srcId="{762941A4-2734-4EFB-B728-67E65365DA41}" destId="{35F7E508-3F79-4BA6-9F40-11D30CE6B653}" srcOrd="1" destOrd="0" presId="urn:microsoft.com/office/officeart/2005/8/layout/list1"/>
    <dgm:cxn modelId="{9C2AE60F-B426-448B-A0E5-641BBF4C442A}" type="presOf" srcId="{569DEB4E-5FC1-42B7-ABEB-02347E949A5D}" destId="{A211D567-59C6-43A0-878B-08879AD8FD2C}" srcOrd="1" destOrd="0" presId="urn:microsoft.com/office/officeart/2005/8/layout/list1"/>
    <dgm:cxn modelId="{7D46719A-D3B7-4AB2-BB97-D883384F8087}" srcId="{91B649A7-0373-45C6-AC29-2347E5B83A45}" destId="{701D61FF-DAFF-4D0E-9A31-002C67952B3B}" srcOrd="1" destOrd="0" parTransId="{53435C10-453A-499E-A3DA-5228D6D8A7D3}" sibTransId="{8083DD33-5A75-4A16-B43F-BCFE1A31A6F0}"/>
    <dgm:cxn modelId="{61262784-438A-468D-A14E-324C5C456C40}" srcId="{91B649A7-0373-45C6-AC29-2347E5B83A45}" destId="{762941A4-2734-4EFB-B728-67E65365DA41}" srcOrd="2" destOrd="0" parTransId="{7AA3B587-2427-4015-ADF6-02589EE4CF7E}" sibTransId="{62BBBF95-134E-4A64-9CF9-2C205D855B71}"/>
    <dgm:cxn modelId="{0CCA112A-3EE1-4FD7-8E2B-B8F5DF2E105A}" type="presOf" srcId="{01522DAE-8B81-445D-897F-253021F5AD87}" destId="{7E7D56E8-A465-42BD-B6FA-A2AF3111DCDE}" srcOrd="0" destOrd="0" presId="urn:microsoft.com/office/officeart/2005/8/layout/list1"/>
    <dgm:cxn modelId="{43153CB0-85A7-4C02-BC50-ABD6D0B3D5E9}" type="presOf" srcId="{762941A4-2734-4EFB-B728-67E65365DA41}" destId="{C4CAEB63-8D3A-4892-B263-9269F4070C8F}" srcOrd="0" destOrd="0" presId="urn:microsoft.com/office/officeart/2005/8/layout/list1"/>
    <dgm:cxn modelId="{C85535C7-5750-44B6-8B17-385A7433D12A}" type="presOf" srcId="{701D61FF-DAFF-4D0E-9A31-002C67952B3B}" destId="{2A8275B0-7933-4BEB-9DAF-49DCF8D8F7ED}" srcOrd="1" destOrd="0" presId="urn:microsoft.com/office/officeart/2005/8/layout/list1"/>
    <dgm:cxn modelId="{B939632A-CCD6-4FF9-AAAB-66E2487A4BCF}" type="presParOf" srcId="{905DD60E-F454-4186-85B8-4CB9454DEE64}" destId="{4A66F019-F97E-4BE4-91FA-0049A6616D45}" srcOrd="0" destOrd="0" presId="urn:microsoft.com/office/officeart/2005/8/layout/list1"/>
    <dgm:cxn modelId="{8FDD60F1-B025-4261-9C38-C05324724FF1}" type="presParOf" srcId="{4A66F019-F97E-4BE4-91FA-0049A6616D45}" destId="{A2878C18-18BA-4D81-8F94-5F158428B313}" srcOrd="0" destOrd="0" presId="urn:microsoft.com/office/officeart/2005/8/layout/list1"/>
    <dgm:cxn modelId="{3222D585-36DC-4CDE-9CD0-1D4C03AE3465}" type="presParOf" srcId="{4A66F019-F97E-4BE4-91FA-0049A6616D45}" destId="{A211D567-59C6-43A0-878B-08879AD8FD2C}" srcOrd="1" destOrd="0" presId="urn:microsoft.com/office/officeart/2005/8/layout/list1"/>
    <dgm:cxn modelId="{8B11E27F-5083-4233-8EB7-E8DC228D39C3}" type="presParOf" srcId="{905DD60E-F454-4186-85B8-4CB9454DEE64}" destId="{AE04552E-0491-4663-B39F-4FE075A2EA1F}" srcOrd="1" destOrd="0" presId="urn:microsoft.com/office/officeart/2005/8/layout/list1"/>
    <dgm:cxn modelId="{BECE5ABD-FE66-4A9D-8354-56F91CE0C85E}" type="presParOf" srcId="{905DD60E-F454-4186-85B8-4CB9454DEE64}" destId="{9FED8EC5-05B4-4F18-89CB-C37958735381}" srcOrd="2" destOrd="0" presId="urn:microsoft.com/office/officeart/2005/8/layout/list1"/>
    <dgm:cxn modelId="{4F320053-1219-44E8-995C-D69421FFC740}" type="presParOf" srcId="{905DD60E-F454-4186-85B8-4CB9454DEE64}" destId="{0DC74D24-54FE-443A-8258-7278DFBEF7CC}" srcOrd="3" destOrd="0" presId="urn:microsoft.com/office/officeart/2005/8/layout/list1"/>
    <dgm:cxn modelId="{CB86462E-236E-4E6C-868D-6201C865AA29}" type="presParOf" srcId="{905DD60E-F454-4186-85B8-4CB9454DEE64}" destId="{D67D6D12-3EBB-4FD9-A09E-05A839CE9C4F}" srcOrd="4" destOrd="0" presId="urn:microsoft.com/office/officeart/2005/8/layout/list1"/>
    <dgm:cxn modelId="{1EFBA94B-7D5B-4207-AE77-CB18A4164B9B}" type="presParOf" srcId="{D67D6D12-3EBB-4FD9-A09E-05A839CE9C4F}" destId="{44C4B804-409F-4568-A59A-FDC60E376934}" srcOrd="0" destOrd="0" presId="urn:microsoft.com/office/officeart/2005/8/layout/list1"/>
    <dgm:cxn modelId="{82A782E5-5EA7-4B10-9474-E356F18A11E9}" type="presParOf" srcId="{D67D6D12-3EBB-4FD9-A09E-05A839CE9C4F}" destId="{2A8275B0-7933-4BEB-9DAF-49DCF8D8F7ED}" srcOrd="1" destOrd="0" presId="urn:microsoft.com/office/officeart/2005/8/layout/list1"/>
    <dgm:cxn modelId="{22887226-D717-4216-8BA2-7314DA9BB759}" type="presParOf" srcId="{905DD60E-F454-4186-85B8-4CB9454DEE64}" destId="{86071950-9A86-48E0-8ED8-A756FE59E5CB}" srcOrd="5" destOrd="0" presId="urn:microsoft.com/office/officeart/2005/8/layout/list1"/>
    <dgm:cxn modelId="{7EF5DC4E-6EE8-437E-BFEB-7EAD5FECD1B3}" type="presParOf" srcId="{905DD60E-F454-4186-85B8-4CB9454DEE64}" destId="{B4F13F97-4EFB-480F-901A-2E158256A37B}" srcOrd="6" destOrd="0" presId="urn:microsoft.com/office/officeart/2005/8/layout/list1"/>
    <dgm:cxn modelId="{58B55EFA-80E2-47CC-BC76-E7582462F811}" type="presParOf" srcId="{905DD60E-F454-4186-85B8-4CB9454DEE64}" destId="{030F01D0-2F76-40D8-A349-4B8B9C52F2AF}" srcOrd="7" destOrd="0" presId="urn:microsoft.com/office/officeart/2005/8/layout/list1"/>
    <dgm:cxn modelId="{83826EC1-15BF-45A8-BCC8-B5643BF84594}" type="presParOf" srcId="{905DD60E-F454-4186-85B8-4CB9454DEE64}" destId="{7A1A4C8E-252C-47E7-A90E-C8E1E4351E41}" srcOrd="8" destOrd="0" presId="urn:microsoft.com/office/officeart/2005/8/layout/list1"/>
    <dgm:cxn modelId="{A09EC194-A04A-426F-96B8-3EB6D455AC66}" type="presParOf" srcId="{7A1A4C8E-252C-47E7-A90E-C8E1E4351E41}" destId="{C4CAEB63-8D3A-4892-B263-9269F4070C8F}" srcOrd="0" destOrd="0" presId="urn:microsoft.com/office/officeart/2005/8/layout/list1"/>
    <dgm:cxn modelId="{BD577435-272E-444E-A20D-FE6EDBC4A27C}" type="presParOf" srcId="{7A1A4C8E-252C-47E7-A90E-C8E1E4351E41}" destId="{35F7E508-3F79-4BA6-9F40-11D30CE6B653}" srcOrd="1" destOrd="0" presId="urn:microsoft.com/office/officeart/2005/8/layout/list1"/>
    <dgm:cxn modelId="{69238A45-69B8-4E6F-945F-48D78F9B4D6F}" type="presParOf" srcId="{905DD60E-F454-4186-85B8-4CB9454DEE64}" destId="{9F188688-53F7-4001-BB86-21925F0E13D6}" srcOrd="9" destOrd="0" presId="urn:microsoft.com/office/officeart/2005/8/layout/list1"/>
    <dgm:cxn modelId="{3F832622-3674-4B5E-97CD-E1B7AE35AA3F}" type="presParOf" srcId="{905DD60E-F454-4186-85B8-4CB9454DEE64}" destId="{E7DF9DC6-16D0-43C7-9C17-ED82E277D4EC}" srcOrd="10" destOrd="0" presId="urn:microsoft.com/office/officeart/2005/8/layout/list1"/>
    <dgm:cxn modelId="{CB2E2A77-EE1A-4CA8-AD66-19DC90FA8831}" type="presParOf" srcId="{905DD60E-F454-4186-85B8-4CB9454DEE64}" destId="{6F8153E7-3312-46C2-8D45-BC279BB2F259}" srcOrd="11" destOrd="0" presId="urn:microsoft.com/office/officeart/2005/8/layout/list1"/>
    <dgm:cxn modelId="{8C51AB5D-59ED-4CB3-9AD1-AC11AC6B5DCD}" type="presParOf" srcId="{905DD60E-F454-4186-85B8-4CB9454DEE64}" destId="{5A457716-9C5D-422E-B1F7-898345D452B6}" srcOrd="12" destOrd="0" presId="urn:microsoft.com/office/officeart/2005/8/layout/list1"/>
    <dgm:cxn modelId="{1BFAA13E-9704-48AC-91AC-BF53BBE0D8E7}" type="presParOf" srcId="{5A457716-9C5D-422E-B1F7-898345D452B6}" destId="{7E7D56E8-A465-42BD-B6FA-A2AF3111DCDE}" srcOrd="0" destOrd="0" presId="urn:microsoft.com/office/officeart/2005/8/layout/list1"/>
    <dgm:cxn modelId="{A22230F0-F79A-4189-8EBC-5F9691728F70}" type="presParOf" srcId="{5A457716-9C5D-422E-B1F7-898345D452B6}" destId="{AD876244-6C5F-402B-BAC7-A36FF0E96424}" srcOrd="1" destOrd="0" presId="urn:microsoft.com/office/officeart/2005/8/layout/list1"/>
    <dgm:cxn modelId="{F285CD90-EB0A-4233-885F-BB1F885FCF09}" type="presParOf" srcId="{905DD60E-F454-4186-85B8-4CB9454DEE64}" destId="{5C937CD8-A59D-442C-A2D5-F32365CE468C}" srcOrd="13" destOrd="0" presId="urn:microsoft.com/office/officeart/2005/8/layout/list1"/>
    <dgm:cxn modelId="{88ECED62-38F7-4C0D-9242-5C720FD85F2A}" type="presParOf" srcId="{905DD60E-F454-4186-85B8-4CB9454DEE64}" destId="{14662E74-4616-4B53-AB9F-F4E9BB2630F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017FCF-CBF8-4D94-82CD-AFE92FB99EF0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403EA1F-6762-4C71-A8D6-37E5CEB387A8}">
      <dgm:prSet phldrT="[Text]"/>
      <dgm:spPr/>
      <dgm:t>
        <a:bodyPr/>
        <a:lstStyle/>
        <a:p>
          <a:r>
            <a:rPr lang="en-US" dirty="0"/>
            <a:t>Awarded first to students with exceptional financial need (i.e., students with lowest EFC’s at that school)</a:t>
          </a:r>
        </a:p>
      </dgm:t>
    </dgm:pt>
    <dgm:pt modelId="{E1946009-7891-46BE-AEC3-379588DA8737}" type="parTrans" cxnId="{0C0C7629-3DAC-42DC-AE35-58D8207FBAF8}">
      <dgm:prSet/>
      <dgm:spPr/>
      <dgm:t>
        <a:bodyPr/>
        <a:lstStyle/>
        <a:p>
          <a:endParaRPr lang="en-US"/>
        </a:p>
      </dgm:t>
    </dgm:pt>
    <dgm:pt modelId="{EE8566A4-248A-4772-9F1B-31F9FB467185}" type="sibTrans" cxnId="{0C0C7629-3DAC-42DC-AE35-58D8207FBAF8}">
      <dgm:prSet/>
      <dgm:spPr/>
      <dgm:t>
        <a:bodyPr/>
        <a:lstStyle/>
        <a:p>
          <a:endParaRPr lang="en-US"/>
        </a:p>
      </dgm:t>
    </dgm:pt>
    <dgm:pt modelId="{F84ABF6A-D048-4592-B544-7C2725947504}">
      <dgm:prSet phldrT="[Text]"/>
      <dgm:spPr/>
      <dgm:t>
        <a:bodyPr/>
        <a:lstStyle/>
        <a:p>
          <a:r>
            <a:rPr lang="en-US" dirty="0"/>
            <a:t>Annual Award Amounts</a:t>
          </a:r>
        </a:p>
      </dgm:t>
    </dgm:pt>
    <dgm:pt modelId="{8F4A482C-1B96-446C-B2C7-125D71C43956}" type="parTrans" cxnId="{5382BF2D-D4AD-437D-8E64-9B416A94CAED}">
      <dgm:prSet/>
      <dgm:spPr/>
      <dgm:t>
        <a:bodyPr/>
        <a:lstStyle/>
        <a:p>
          <a:endParaRPr lang="en-US"/>
        </a:p>
      </dgm:t>
    </dgm:pt>
    <dgm:pt modelId="{FA684059-1AFB-400A-BD51-80D5FA5C35FB}" type="sibTrans" cxnId="{5382BF2D-D4AD-437D-8E64-9B416A94CAED}">
      <dgm:prSet/>
      <dgm:spPr/>
      <dgm:t>
        <a:bodyPr/>
        <a:lstStyle/>
        <a:p>
          <a:endParaRPr lang="en-US"/>
        </a:p>
      </dgm:t>
    </dgm:pt>
    <dgm:pt modelId="{0ABA4AE9-14E2-4B06-9578-6AE1C6F98804}">
      <dgm:prSet phldrT="[Text]"/>
      <dgm:spPr/>
      <dgm:t>
        <a:bodyPr/>
        <a:lstStyle/>
        <a:p>
          <a:r>
            <a:rPr lang="en-US" dirty="0"/>
            <a:t>$100 minimum</a:t>
          </a:r>
        </a:p>
      </dgm:t>
    </dgm:pt>
    <dgm:pt modelId="{C8AB5191-EEFF-4493-8333-C21E85AA68A1}" type="parTrans" cxnId="{07127166-99A9-47ED-B1BA-94996AB5A6FD}">
      <dgm:prSet/>
      <dgm:spPr/>
      <dgm:t>
        <a:bodyPr/>
        <a:lstStyle/>
        <a:p>
          <a:endParaRPr lang="en-US"/>
        </a:p>
      </dgm:t>
    </dgm:pt>
    <dgm:pt modelId="{DBE362B3-4494-4B59-AB8F-76FCC4C5CBA7}" type="sibTrans" cxnId="{07127166-99A9-47ED-B1BA-94996AB5A6FD}">
      <dgm:prSet/>
      <dgm:spPr/>
      <dgm:t>
        <a:bodyPr/>
        <a:lstStyle/>
        <a:p>
          <a:endParaRPr lang="en-US"/>
        </a:p>
      </dgm:t>
    </dgm:pt>
    <dgm:pt modelId="{F0CAF827-3F74-482B-AB38-56AAFE33C06E}">
      <dgm:prSet phldrT="[Text]"/>
      <dgm:spPr/>
      <dgm:t>
        <a:bodyPr/>
        <a:lstStyle/>
        <a:p>
          <a:r>
            <a:rPr lang="en-US" dirty="0"/>
            <a:t>Eligible Students</a:t>
          </a:r>
        </a:p>
      </dgm:t>
    </dgm:pt>
    <dgm:pt modelId="{FC30E07B-AD9C-419D-8509-FB831DD1B825}" type="sibTrans" cxnId="{240209C4-3E94-490C-AFE7-4F6560E72C63}">
      <dgm:prSet/>
      <dgm:spPr/>
      <dgm:t>
        <a:bodyPr/>
        <a:lstStyle/>
        <a:p>
          <a:endParaRPr lang="en-US"/>
        </a:p>
      </dgm:t>
    </dgm:pt>
    <dgm:pt modelId="{D1B27AA7-8FCA-467A-99F1-233320BBBB79}" type="parTrans" cxnId="{240209C4-3E94-490C-AFE7-4F6560E72C63}">
      <dgm:prSet/>
      <dgm:spPr/>
      <dgm:t>
        <a:bodyPr/>
        <a:lstStyle/>
        <a:p>
          <a:endParaRPr lang="en-US"/>
        </a:p>
      </dgm:t>
    </dgm:pt>
    <dgm:pt modelId="{27C40929-7DBB-4F4B-9BBA-5F12275FDC89}">
      <dgm:prSet/>
      <dgm:spPr/>
      <dgm:t>
        <a:bodyPr/>
        <a:lstStyle/>
        <a:p>
          <a:r>
            <a:rPr lang="en-US" dirty="0"/>
            <a:t>$4,000 maximum</a:t>
          </a:r>
        </a:p>
      </dgm:t>
    </dgm:pt>
    <dgm:pt modelId="{C7107B3A-4FE3-4772-ACA5-EB4003A71050}" type="parTrans" cxnId="{95E6738F-E20F-4707-B84E-9E9E4041B761}">
      <dgm:prSet/>
      <dgm:spPr/>
      <dgm:t>
        <a:bodyPr/>
        <a:lstStyle/>
        <a:p>
          <a:endParaRPr lang="en-US"/>
        </a:p>
      </dgm:t>
    </dgm:pt>
    <dgm:pt modelId="{E048CA15-5434-4883-8197-C17C864CF87A}" type="sibTrans" cxnId="{95E6738F-E20F-4707-B84E-9E9E4041B761}">
      <dgm:prSet/>
      <dgm:spPr/>
      <dgm:t>
        <a:bodyPr/>
        <a:lstStyle/>
        <a:p>
          <a:endParaRPr lang="en-US"/>
        </a:p>
      </dgm:t>
    </dgm:pt>
    <dgm:pt modelId="{7DA8C33B-B3C7-4BAE-B556-3FB7CDB20EF4}" type="pres">
      <dgm:prSet presAssocID="{A4017FCF-CBF8-4D94-82CD-AFE92FB99E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5F5C95-F57C-4500-8B1A-B6C4223109FF}" type="pres">
      <dgm:prSet presAssocID="{F0CAF827-3F74-482B-AB38-56AAFE33C06E}" presName="parentLin" presStyleCnt="0"/>
      <dgm:spPr/>
    </dgm:pt>
    <dgm:pt modelId="{1575CBCE-B428-4E30-A2BF-AA284949AAAC}" type="pres">
      <dgm:prSet presAssocID="{F0CAF827-3F74-482B-AB38-56AAFE33C06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E1ED13A-D449-4CAD-83FA-4CC7898936B1}" type="pres">
      <dgm:prSet presAssocID="{F0CAF827-3F74-482B-AB38-56AAFE33C06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9E161-73B8-4734-BC76-7729A4C99E95}" type="pres">
      <dgm:prSet presAssocID="{F0CAF827-3F74-482B-AB38-56AAFE33C06E}" presName="negativeSpace" presStyleCnt="0"/>
      <dgm:spPr/>
    </dgm:pt>
    <dgm:pt modelId="{774D5C58-FE12-4DC1-84C3-025FFD86D95F}" type="pres">
      <dgm:prSet presAssocID="{F0CAF827-3F74-482B-AB38-56AAFE33C06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0060A-25CC-419D-AF7A-388F3B8C5A18}" type="pres">
      <dgm:prSet presAssocID="{FC30E07B-AD9C-419D-8509-FB831DD1B825}" presName="spaceBetweenRectangles" presStyleCnt="0"/>
      <dgm:spPr/>
    </dgm:pt>
    <dgm:pt modelId="{983B5EC9-EAEB-4698-BF86-6CC56EBBE12D}" type="pres">
      <dgm:prSet presAssocID="{F84ABF6A-D048-4592-B544-7C2725947504}" presName="parentLin" presStyleCnt="0"/>
      <dgm:spPr/>
    </dgm:pt>
    <dgm:pt modelId="{B15F2F71-5835-4678-A2E3-E45E80C2A4F6}" type="pres">
      <dgm:prSet presAssocID="{F84ABF6A-D048-4592-B544-7C272594750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3C78B5E-58C5-4A0B-BE10-F47D87D89370}" type="pres">
      <dgm:prSet presAssocID="{F84ABF6A-D048-4592-B544-7C272594750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D533D-5573-49EA-9F75-344818FA44C3}" type="pres">
      <dgm:prSet presAssocID="{F84ABF6A-D048-4592-B544-7C2725947504}" presName="negativeSpace" presStyleCnt="0"/>
      <dgm:spPr/>
    </dgm:pt>
    <dgm:pt modelId="{8CF0FA95-2C5A-4707-BE2A-BCE62430A008}" type="pres">
      <dgm:prSet presAssocID="{F84ABF6A-D048-4592-B544-7C272594750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2A569C-F261-4BB5-8C91-A7E3B87CD0A9}" type="presOf" srcId="{A4017FCF-CBF8-4D94-82CD-AFE92FB99EF0}" destId="{7DA8C33B-B3C7-4BAE-B556-3FB7CDB20EF4}" srcOrd="0" destOrd="0" presId="urn:microsoft.com/office/officeart/2005/8/layout/list1"/>
    <dgm:cxn modelId="{0C0C7629-3DAC-42DC-AE35-58D8207FBAF8}" srcId="{F0CAF827-3F74-482B-AB38-56AAFE33C06E}" destId="{2403EA1F-6762-4C71-A8D6-37E5CEB387A8}" srcOrd="0" destOrd="0" parTransId="{E1946009-7891-46BE-AEC3-379588DA8737}" sibTransId="{EE8566A4-248A-4772-9F1B-31F9FB467185}"/>
    <dgm:cxn modelId="{A908F66D-0FF7-476D-8D95-8A5830FA894C}" type="presOf" srcId="{2403EA1F-6762-4C71-A8D6-37E5CEB387A8}" destId="{774D5C58-FE12-4DC1-84C3-025FFD86D95F}" srcOrd="0" destOrd="0" presId="urn:microsoft.com/office/officeart/2005/8/layout/list1"/>
    <dgm:cxn modelId="{804337F0-4663-4AA0-B92F-7B24A93C986C}" type="presOf" srcId="{F84ABF6A-D048-4592-B544-7C2725947504}" destId="{93C78B5E-58C5-4A0B-BE10-F47D87D89370}" srcOrd="1" destOrd="0" presId="urn:microsoft.com/office/officeart/2005/8/layout/list1"/>
    <dgm:cxn modelId="{07127166-99A9-47ED-B1BA-94996AB5A6FD}" srcId="{F84ABF6A-D048-4592-B544-7C2725947504}" destId="{0ABA4AE9-14E2-4B06-9578-6AE1C6F98804}" srcOrd="0" destOrd="0" parTransId="{C8AB5191-EEFF-4493-8333-C21E85AA68A1}" sibTransId="{DBE362B3-4494-4B59-AB8F-76FCC4C5CBA7}"/>
    <dgm:cxn modelId="{54A7D747-6E13-40A4-B404-3EE2EECB8FD8}" type="presOf" srcId="{0ABA4AE9-14E2-4B06-9578-6AE1C6F98804}" destId="{8CF0FA95-2C5A-4707-BE2A-BCE62430A008}" srcOrd="0" destOrd="0" presId="urn:microsoft.com/office/officeart/2005/8/layout/list1"/>
    <dgm:cxn modelId="{240209C4-3E94-490C-AFE7-4F6560E72C63}" srcId="{A4017FCF-CBF8-4D94-82CD-AFE92FB99EF0}" destId="{F0CAF827-3F74-482B-AB38-56AAFE33C06E}" srcOrd="0" destOrd="0" parTransId="{D1B27AA7-8FCA-467A-99F1-233320BBBB79}" sibTransId="{FC30E07B-AD9C-419D-8509-FB831DD1B825}"/>
    <dgm:cxn modelId="{95E6738F-E20F-4707-B84E-9E9E4041B761}" srcId="{F84ABF6A-D048-4592-B544-7C2725947504}" destId="{27C40929-7DBB-4F4B-9BBA-5F12275FDC89}" srcOrd="1" destOrd="0" parTransId="{C7107B3A-4FE3-4772-ACA5-EB4003A71050}" sibTransId="{E048CA15-5434-4883-8197-C17C864CF87A}"/>
    <dgm:cxn modelId="{B20A9D87-5DD5-467D-AE79-A7546569C29F}" type="presOf" srcId="{F0CAF827-3F74-482B-AB38-56AAFE33C06E}" destId="{1575CBCE-B428-4E30-A2BF-AA284949AAAC}" srcOrd="0" destOrd="0" presId="urn:microsoft.com/office/officeart/2005/8/layout/list1"/>
    <dgm:cxn modelId="{51A88538-3E69-43F5-8F58-58D5A795CD40}" type="presOf" srcId="{F84ABF6A-D048-4592-B544-7C2725947504}" destId="{B15F2F71-5835-4678-A2E3-E45E80C2A4F6}" srcOrd="0" destOrd="0" presId="urn:microsoft.com/office/officeart/2005/8/layout/list1"/>
    <dgm:cxn modelId="{5382BF2D-D4AD-437D-8E64-9B416A94CAED}" srcId="{A4017FCF-CBF8-4D94-82CD-AFE92FB99EF0}" destId="{F84ABF6A-D048-4592-B544-7C2725947504}" srcOrd="1" destOrd="0" parTransId="{8F4A482C-1B96-446C-B2C7-125D71C43956}" sibTransId="{FA684059-1AFB-400A-BD51-80D5FA5C35FB}"/>
    <dgm:cxn modelId="{8840272F-85AF-4F92-A003-E57432E201CA}" type="presOf" srcId="{27C40929-7DBB-4F4B-9BBA-5F12275FDC89}" destId="{8CF0FA95-2C5A-4707-BE2A-BCE62430A008}" srcOrd="0" destOrd="1" presId="urn:microsoft.com/office/officeart/2005/8/layout/list1"/>
    <dgm:cxn modelId="{7804F1B2-ADB5-4EFE-AAD7-4D2C25323867}" type="presOf" srcId="{F0CAF827-3F74-482B-AB38-56AAFE33C06E}" destId="{FE1ED13A-D449-4CAD-83FA-4CC7898936B1}" srcOrd="1" destOrd="0" presId="urn:microsoft.com/office/officeart/2005/8/layout/list1"/>
    <dgm:cxn modelId="{382556B6-5EEB-4129-9953-B2917C844793}" type="presParOf" srcId="{7DA8C33B-B3C7-4BAE-B556-3FB7CDB20EF4}" destId="{A45F5C95-F57C-4500-8B1A-B6C4223109FF}" srcOrd="0" destOrd="0" presId="urn:microsoft.com/office/officeart/2005/8/layout/list1"/>
    <dgm:cxn modelId="{64AA9255-4D5A-401D-800E-4DFEF2826663}" type="presParOf" srcId="{A45F5C95-F57C-4500-8B1A-B6C4223109FF}" destId="{1575CBCE-B428-4E30-A2BF-AA284949AAAC}" srcOrd="0" destOrd="0" presId="urn:microsoft.com/office/officeart/2005/8/layout/list1"/>
    <dgm:cxn modelId="{8FC17F63-D61B-4BBB-B02C-F8A5F96BDAF2}" type="presParOf" srcId="{A45F5C95-F57C-4500-8B1A-B6C4223109FF}" destId="{FE1ED13A-D449-4CAD-83FA-4CC7898936B1}" srcOrd="1" destOrd="0" presId="urn:microsoft.com/office/officeart/2005/8/layout/list1"/>
    <dgm:cxn modelId="{71BFEA65-F921-4322-847D-F5B783EE58DB}" type="presParOf" srcId="{7DA8C33B-B3C7-4BAE-B556-3FB7CDB20EF4}" destId="{7AA9E161-73B8-4734-BC76-7729A4C99E95}" srcOrd="1" destOrd="0" presId="urn:microsoft.com/office/officeart/2005/8/layout/list1"/>
    <dgm:cxn modelId="{3CCE29B0-15A7-4336-9D3C-80DB867155DC}" type="presParOf" srcId="{7DA8C33B-B3C7-4BAE-B556-3FB7CDB20EF4}" destId="{774D5C58-FE12-4DC1-84C3-025FFD86D95F}" srcOrd="2" destOrd="0" presId="urn:microsoft.com/office/officeart/2005/8/layout/list1"/>
    <dgm:cxn modelId="{274E1C6B-0984-4DBD-8C56-6A3167512CEE}" type="presParOf" srcId="{7DA8C33B-B3C7-4BAE-B556-3FB7CDB20EF4}" destId="{B440060A-25CC-419D-AF7A-388F3B8C5A18}" srcOrd="3" destOrd="0" presId="urn:microsoft.com/office/officeart/2005/8/layout/list1"/>
    <dgm:cxn modelId="{25DEC827-48F9-4976-B351-B83C8A0654C0}" type="presParOf" srcId="{7DA8C33B-B3C7-4BAE-B556-3FB7CDB20EF4}" destId="{983B5EC9-EAEB-4698-BF86-6CC56EBBE12D}" srcOrd="4" destOrd="0" presId="urn:microsoft.com/office/officeart/2005/8/layout/list1"/>
    <dgm:cxn modelId="{05F759CE-C99B-4334-97C4-E2406405E826}" type="presParOf" srcId="{983B5EC9-EAEB-4698-BF86-6CC56EBBE12D}" destId="{B15F2F71-5835-4678-A2E3-E45E80C2A4F6}" srcOrd="0" destOrd="0" presId="urn:microsoft.com/office/officeart/2005/8/layout/list1"/>
    <dgm:cxn modelId="{8785CAEC-A06C-4500-8FA9-7C939DFAA447}" type="presParOf" srcId="{983B5EC9-EAEB-4698-BF86-6CC56EBBE12D}" destId="{93C78B5E-58C5-4A0B-BE10-F47D87D89370}" srcOrd="1" destOrd="0" presId="urn:microsoft.com/office/officeart/2005/8/layout/list1"/>
    <dgm:cxn modelId="{F84219BB-7E7D-4A6D-9E26-D5DD3E10DEE3}" type="presParOf" srcId="{7DA8C33B-B3C7-4BAE-B556-3FB7CDB20EF4}" destId="{3A9D533D-5573-49EA-9F75-344818FA44C3}" srcOrd="5" destOrd="0" presId="urn:microsoft.com/office/officeart/2005/8/layout/list1"/>
    <dgm:cxn modelId="{B44FD0BF-BDE8-4254-BE9B-39DD96AE0D6E}" type="presParOf" srcId="{7DA8C33B-B3C7-4BAE-B556-3FB7CDB20EF4}" destId="{8CF0FA95-2C5A-4707-BE2A-BCE62430A00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F4E81F-8FA8-4D1F-8BF5-1BEED2C2EF1E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E57A785-42C0-4351-ACA0-01557FB1B46E}">
      <dgm:prSet custT="1"/>
      <dgm:spPr/>
      <dgm:t>
        <a:bodyPr/>
        <a:lstStyle/>
        <a:p>
          <a:r>
            <a:rPr lang="en-US" sz="2000" dirty="0"/>
            <a:t>Employment may be on- or off- campus</a:t>
          </a:r>
        </a:p>
      </dgm:t>
    </dgm:pt>
    <dgm:pt modelId="{5D1E3BF3-C58B-4D6A-94FA-8CA052AFC4A5}" type="parTrans" cxnId="{55D58C14-E2B1-4671-8F3B-0C16C599E22C}">
      <dgm:prSet/>
      <dgm:spPr/>
      <dgm:t>
        <a:bodyPr/>
        <a:lstStyle/>
        <a:p>
          <a:endParaRPr lang="en-US" sz="2000"/>
        </a:p>
      </dgm:t>
    </dgm:pt>
    <dgm:pt modelId="{5EF0280A-D074-4332-AEBA-997111692B8D}" type="sibTrans" cxnId="{55D58C14-E2B1-4671-8F3B-0C16C599E22C}">
      <dgm:prSet/>
      <dgm:spPr/>
      <dgm:t>
        <a:bodyPr/>
        <a:lstStyle/>
        <a:p>
          <a:endParaRPr lang="en-US" sz="2000"/>
        </a:p>
      </dgm:t>
    </dgm:pt>
    <dgm:pt modelId="{5B6342B6-78B6-4BD6-B3F5-379D09211F9C}">
      <dgm:prSet custT="1"/>
      <dgm:spPr/>
      <dgm:t>
        <a:bodyPr/>
        <a:lstStyle/>
        <a:p>
          <a:r>
            <a:rPr lang="en-US" sz="2000" dirty="0"/>
            <a:t>Students may receive paycheck or put towards tuition/housing costs</a:t>
          </a:r>
        </a:p>
      </dgm:t>
    </dgm:pt>
    <dgm:pt modelId="{98DC43CC-71E3-4469-96C1-C33EF5C7B629}" type="parTrans" cxnId="{6FF453B7-66AC-4705-87AE-491B3E8240CC}">
      <dgm:prSet/>
      <dgm:spPr/>
      <dgm:t>
        <a:bodyPr/>
        <a:lstStyle/>
        <a:p>
          <a:endParaRPr lang="en-US" sz="2000"/>
        </a:p>
      </dgm:t>
    </dgm:pt>
    <dgm:pt modelId="{9140783C-4AAB-4144-9C0F-E4CD84398D64}" type="sibTrans" cxnId="{6FF453B7-66AC-4705-87AE-491B3E8240CC}">
      <dgm:prSet/>
      <dgm:spPr/>
      <dgm:t>
        <a:bodyPr/>
        <a:lstStyle/>
        <a:p>
          <a:endParaRPr lang="en-US" sz="2000"/>
        </a:p>
      </dgm:t>
    </dgm:pt>
    <dgm:pt modelId="{CF540D9E-53EA-4EC8-A49A-C477FC51A424}" type="pres">
      <dgm:prSet presAssocID="{83F4E81F-8FA8-4D1F-8BF5-1BEED2C2EF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D404E8-10D8-4581-81C6-2DFCB78A1EC0}" type="pres">
      <dgm:prSet presAssocID="{1E57A785-42C0-4351-ACA0-01557FB1B46E}" presName="parentLin" presStyleCnt="0"/>
      <dgm:spPr/>
    </dgm:pt>
    <dgm:pt modelId="{95FC94E6-9669-4405-9F90-B93E7D57FBD9}" type="pres">
      <dgm:prSet presAssocID="{1E57A785-42C0-4351-ACA0-01557FB1B46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7A75AC0-5445-4036-90E8-70C0DDEC916B}" type="pres">
      <dgm:prSet presAssocID="{1E57A785-42C0-4351-ACA0-01557FB1B46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6D751-DC2F-4BA1-8BE3-415EF04C49BD}" type="pres">
      <dgm:prSet presAssocID="{1E57A785-42C0-4351-ACA0-01557FB1B46E}" presName="negativeSpace" presStyleCnt="0"/>
      <dgm:spPr/>
    </dgm:pt>
    <dgm:pt modelId="{36CB4B1B-0CAB-4A42-A8A4-34FC11414C25}" type="pres">
      <dgm:prSet presAssocID="{1E57A785-42C0-4351-ACA0-01557FB1B46E}" presName="childText" presStyleLbl="conFgAcc1" presStyleIdx="0" presStyleCnt="2">
        <dgm:presLayoutVars>
          <dgm:bulletEnabled val="1"/>
        </dgm:presLayoutVars>
      </dgm:prSet>
      <dgm:spPr/>
    </dgm:pt>
    <dgm:pt modelId="{F52BA8F1-48B6-4622-9F1A-E6A43241E6C5}" type="pres">
      <dgm:prSet presAssocID="{5EF0280A-D074-4332-AEBA-997111692B8D}" presName="spaceBetweenRectangles" presStyleCnt="0"/>
      <dgm:spPr/>
    </dgm:pt>
    <dgm:pt modelId="{B0FCDD99-E272-45F8-A7E8-CB9D8C6C2040}" type="pres">
      <dgm:prSet presAssocID="{5B6342B6-78B6-4BD6-B3F5-379D09211F9C}" presName="parentLin" presStyleCnt="0"/>
      <dgm:spPr/>
    </dgm:pt>
    <dgm:pt modelId="{E983CC1A-77FE-485C-8F73-F1DF00952696}" type="pres">
      <dgm:prSet presAssocID="{5B6342B6-78B6-4BD6-B3F5-379D09211F9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3C2DDAA-D39E-4620-819C-0EBC42FE6B54}" type="pres">
      <dgm:prSet presAssocID="{5B6342B6-78B6-4BD6-B3F5-379D09211F9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DAC34-15EB-4732-8444-8C0E24DA8539}" type="pres">
      <dgm:prSet presAssocID="{5B6342B6-78B6-4BD6-B3F5-379D09211F9C}" presName="negativeSpace" presStyleCnt="0"/>
      <dgm:spPr/>
    </dgm:pt>
    <dgm:pt modelId="{1BD681E3-70C6-4814-ACD5-9B1F43C7501F}" type="pres">
      <dgm:prSet presAssocID="{5B6342B6-78B6-4BD6-B3F5-379D09211F9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C7E8A01-DB34-417C-AF01-4983160AC060}" type="presOf" srcId="{5B6342B6-78B6-4BD6-B3F5-379D09211F9C}" destId="{E983CC1A-77FE-485C-8F73-F1DF00952696}" srcOrd="0" destOrd="0" presId="urn:microsoft.com/office/officeart/2005/8/layout/list1"/>
    <dgm:cxn modelId="{604E7F7B-A710-4AEC-95D3-3E4A954E49EB}" type="presOf" srcId="{5B6342B6-78B6-4BD6-B3F5-379D09211F9C}" destId="{63C2DDAA-D39E-4620-819C-0EBC42FE6B54}" srcOrd="1" destOrd="0" presId="urn:microsoft.com/office/officeart/2005/8/layout/list1"/>
    <dgm:cxn modelId="{6FF453B7-66AC-4705-87AE-491B3E8240CC}" srcId="{83F4E81F-8FA8-4D1F-8BF5-1BEED2C2EF1E}" destId="{5B6342B6-78B6-4BD6-B3F5-379D09211F9C}" srcOrd="1" destOrd="0" parTransId="{98DC43CC-71E3-4469-96C1-C33EF5C7B629}" sibTransId="{9140783C-4AAB-4144-9C0F-E4CD84398D64}"/>
    <dgm:cxn modelId="{CEF2BF34-2D21-4E26-9E1B-D8A8A9FD7DCB}" type="presOf" srcId="{83F4E81F-8FA8-4D1F-8BF5-1BEED2C2EF1E}" destId="{CF540D9E-53EA-4EC8-A49A-C477FC51A424}" srcOrd="0" destOrd="0" presId="urn:microsoft.com/office/officeart/2005/8/layout/list1"/>
    <dgm:cxn modelId="{74EFF765-3383-45E8-9F67-E5DF0E1717D0}" type="presOf" srcId="{1E57A785-42C0-4351-ACA0-01557FB1B46E}" destId="{47A75AC0-5445-4036-90E8-70C0DDEC916B}" srcOrd="1" destOrd="0" presId="urn:microsoft.com/office/officeart/2005/8/layout/list1"/>
    <dgm:cxn modelId="{6365FF71-F277-4BA4-8698-C1635AA3A99B}" type="presOf" srcId="{1E57A785-42C0-4351-ACA0-01557FB1B46E}" destId="{95FC94E6-9669-4405-9F90-B93E7D57FBD9}" srcOrd="0" destOrd="0" presId="urn:microsoft.com/office/officeart/2005/8/layout/list1"/>
    <dgm:cxn modelId="{55D58C14-E2B1-4671-8F3B-0C16C599E22C}" srcId="{83F4E81F-8FA8-4D1F-8BF5-1BEED2C2EF1E}" destId="{1E57A785-42C0-4351-ACA0-01557FB1B46E}" srcOrd="0" destOrd="0" parTransId="{5D1E3BF3-C58B-4D6A-94FA-8CA052AFC4A5}" sibTransId="{5EF0280A-D074-4332-AEBA-997111692B8D}"/>
    <dgm:cxn modelId="{346CB134-EAD1-4326-8694-A1C453EC007E}" type="presParOf" srcId="{CF540D9E-53EA-4EC8-A49A-C477FC51A424}" destId="{B5D404E8-10D8-4581-81C6-2DFCB78A1EC0}" srcOrd="0" destOrd="0" presId="urn:microsoft.com/office/officeart/2005/8/layout/list1"/>
    <dgm:cxn modelId="{20807992-EA3E-48B9-A701-9297B30D3D4C}" type="presParOf" srcId="{B5D404E8-10D8-4581-81C6-2DFCB78A1EC0}" destId="{95FC94E6-9669-4405-9F90-B93E7D57FBD9}" srcOrd="0" destOrd="0" presId="urn:microsoft.com/office/officeart/2005/8/layout/list1"/>
    <dgm:cxn modelId="{D97E1385-5776-41E1-9BC2-BAFC60D5E142}" type="presParOf" srcId="{B5D404E8-10D8-4581-81C6-2DFCB78A1EC0}" destId="{47A75AC0-5445-4036-90E8-70C0DDEC916B}" srcOrd="1" destOrd="0" presId="urn:microsoft.com/office/officeart/2005/8/layout/list1"/>
    <dgm:cxn modelId="{9632CFC2-6B3C-4E89-B075-CDD8EBE6F150}" type="presParOf" srcId="{CF540D9E-53EA-4EC8-A49A-C477FC51A424}" destId="{2F06D751-DC2F-4BA1-8BE3-415EF04C49BD}" srcOrd="1" destOrd="0" presId="urn:microsoft.com/office/officeart/2005/8/layout/list1"/>
    <dgm:cxn modelId="{F48A6FCA-8CDF-43F0-89F6-5274B04CA53E}" type="presParOf" srcId="{CF540D9E-53EA-4EC8-A49A-C477FC51A424}" destId="{36CB4B1B-0CAB-4A42-A8A4-34FC11414C25}" srcOrd="2" destOrd="0" presId="urn:microsoft.com/office/officeart/2005/8/layout/list1"/>
    <dgm:cxn modelId="{1F09DE06-32D7-4CC3-A307-E4C64589DB7F}" type="presParOf" srcId="{CF540D9E-53EA-4EC8-A49A-C477FC51A424}" destId="{F52BA8F1-48B6-4622-9F1A-E6A43241E6C5}" srcOrd="3" destOrd="0" presId="urn:microsoft.com/office/officeart/2005/8/layout/list1"/>
    <dgm:cxn modelId="{5A09D6B3-F141-491E-B3C2-215FB3B95763}" type="presParOf" srcId="{CF540D9E-53EA-4EC8-A49A-C477FC51A424}" destId="{B0FCDD99-E272-45F8-A7E8-CB9D8C6C2040}" srcOrd="4" destOrd="0" presId="urn:microsoft.com/office/officeart/2005/8/layout/list1"/>
    <dgm:cxn modelId="{F4FD61BE-6F6D-40FB-8FD0-36E782BF5D00}" type="presParOf" srcId="{B0FCDD99-E272-45F8-A7E8-CB9D8C6C2040}" destId="{E983CC1A-77FE-485C-8F73-F1DF00952696}" srcOrd="0" destOrd="0" presId="urn:microsoft.com/office/officeart/2005/8/layout/list1"/>
    <dgm:cxn modelId="{15CC8D66-ABAA-49E0-99D4-187AF26D4E60}" type="presParOf" srcId="{B0FCDD99-E272-45F8-A7E8-CB9D8C6C2040}" destId="{63C2DDAA-D39E-4620-819C-0EBC42FE6B54}" srcOrd="1" destOrd="0" presId="urn:microsoft.com/office/officeart/2005/8/layout/list1"/>
    <dgm:cxn modelId="{A0D68676-28FF-47E4-9DD0-DC327D3E6800}" type="presParOf" srcId="{CF540D9E-53EA-4EC8-A49A-C477FC51A424}" destId="{AF8DAC34-15EB-4732-8444-8C0E24DA8539}" srcOrd="5" destOrd="0" presId="urn:microsoft.com/office/officeart/2005/8/layout/list1"/>
    <dgm:cxn modelId="{F5DA5230-6BD3-4850-A75A-64CA0D85E596}" type="presParOf" srcId="{CF540D9E-53EA-4EC8-A49A-C477FC51A424}" destId="{1BD681E3-70C6-4814-ACD5-9B1F43C7501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D5727E-2343-4320-A24D-C02B40A125F6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BD80F70-8A76-472A-B8BA-D293D728092D}">
      <dgm:prSet custT="1"/>
      <dgm:spPr/>
      <dgm:t>
        <a:bodyPr/>
        <a:lstStyle/>
        <a:p>
          <a:r>
            <a:rPr lang="en-US" sz="1800" dirty="0"/>
            <a:t>Subsidized (interest is paid by the government while in school): Must demonstrate “need”</a:t>
          </a:r>
        </a:p>
      </dgm:t>
    </dgm:pt>
    <dgm:pt modelId="{A2C455E5-BDF6-4DBE-B3B6-ECD90A4E86D6}" type="parTrans" cxnId="{F2EB2057-9848-4ADB-A4ED-53AC6ADA40EC}">
      <dgm:prSet/>
      <dgm:spPr/>
      <dgm:t>
        <a:bodyPr/>
        <a:lstStyle/>
        <a:p>
          <a:endParaRPr lang="en-US" sz="1800"/>
        </a:p>
      </dgm:t>
    </dgm:pt>
    <dgm:pt modelId="{DD88C0E6-6548-4444-A9A6-823151236AE1}" type="sibTrans" cxnId="{F2EB2057-9848-4ADB-A4ED-53AC6ADA40EC}">
      <dgm:prSet/>
      <dgm:spPr/>
      <dgm:t>
        <a:bodyPr/>
        <a:lstStyle/>
        <a:p>
          <a:endParaRPr lang="en-US" sz="1800"/>
        </a:p>
      </dgm:t>
    </dgm:pt>
    <dgm:pt modelId="{27C9C49C-C32E-42BC-83D3-46F3784F03B7}">
      <dgm:prSet custT="1"/>
      <dgm:spPr/>
      <dgm:t>
        <a:bodyPr/>
        <a:lstStyle/>
        <a:p>
          <a:r>
            <a:rPr lang="en-US" sz="1800" dirty="0"/>
            <a:t>Unsubsidized (interest can be paid by the student or can accrue): Need is not considered</a:t>
          </a:r>
        </a:p>
      </dgm:t>
    </dgm:pt>
    <dgm:pt modelId="{CF2E5143-B165-4A3B-A19D-66B5E88E0D06}" type="parTrans" cxnId="{2976A428-CF1E-4FCC-9379-196D0DF8FAD4}">
      <dgm:prSet/>
      <dgm:spPr/>
      <dgm:t>
        <a:bodyPr/>
        <a:lstStyle/>
        <a:p>
          <a:endParaRPr lang="en-US" sz="1800"/>
        </a:p>
      </dgm:t>
    </dgm:pt>
    <dgm:pt modelId="{1D3E9D4E-B2CC-456C-B744-A225207DB781}" type="sibTrans" cxnId="{2976A428-CF1E-4FCC-9379-196D0DF8FAD4}">
      <dgm:prSet/>
      <dgm:spPr/>
      <dgm:t>
        <a:bodyPr/>
        <a:lstStyle/>
        <a:p>
          <a:endParaRPr lang="en-US" sz="1800"/>
        </a:p>
      </dgm:t>
    </dgm:pt>
    <dgm:pt modelId="{AD30F5FA-CBBB-4143-8FB9-0F05967299AB}">
      <dgm:prSet custT="1"/>
      <dgm:spPr/>
      <dgm:t>
        <a:bodyPr/>
        <a:lstStyle/>
        <a:p>
          <a:r>
            <a:rPr lang="en-US" sz="1800" i="1" dirty="0"/>
            <a:t>Base</a:t>
          </a:r>
          <a:r>
            <a:rPr lang="en-US" sz="1800" dirty="0"/>
            <a:t> annual loan limits (combined subsidized &amp; unsubsidized):</a:t>
          </a:r>
        </a:p>
      </dgm:t>
    </dgm:pt>
    <dgm:pt modelId="{5A7E10AB-F3D6-48FB-8B24-48BFD522EFD0}" type="parTrans" cxnId="{B74CAFC7-B92E-4833-8345-DE45FE3166B0}">
      <dgm:prSet/>
      <dgm:spPr/>
      <dgm:t>
        <a:bodyPr/>
        <a:lstStyle/>
        <a:p>
          <a:endParaRPr lang="en-US" sz="1800"/>
        </a:p>
      </dgm:t>
    </dgm:pt>
    <dgm:pt modelId="{4BB19ADA-4435-47DC-A9BB-38D2C1727149}" type="sibTrans" cxnId="{B74CAFC7-B92E-4833-8345-DE45FE3166B0}">
      <dgm:prSet/>
      <dgm:spPr/>
      <dgm:t>
        <a:bodyPr/>
        <a:lstStyle/>
        <a:p>
          <a:endParaRPr lang="en-US" sz="1800"/>
        </a:p>
      </dgm:t>
    </dgm:pt>
    <dgm:pt modelId="{B13AC4D4-6DA1-4E41-89FE-E2A948A2DFB6}">
      <dgm:prSet custT="1"/>
      <dgm:spPr/>
      <dgm:t>
        <a:bodyPr/>
        <a:lstStyle/>
        <a:p>
          <a:r>
            <a:rPr lang="en-US" sz="1600" dirty="0"/>
            <a:t>$5,500 for 1st year undergraduates</a:t>
          </a:r>
        </a:p>
      </dgm:t>
    </dgm:pt>
    <dgm:pt modelId="{77C65059-6D7A-4562-8020-325E9D81CB55}" type="parTrans" cxnId="{BB967662-FF79-4837-B59C-4A89D56212D1}">
      <dgm:prSet/>
      <dgm:spPr/>
      <dgm:t>
        <a:bodyPr/>
        <a:lstStyle/>
        <a:p>
          <a:endParaRPr lang="en-US" sz="1800"/>
        </a:p>
      </dgm:t>
    </dgm:pt>
    <dgm:pt modelId="{75151C6E-F393-4AF2-885B-4D17414A6886}" type="sibTrans" cxnId="{BB967662-FF79-4837-B59C-4A89D56212D1}">
      <dgm:prSet/>
      <dgm:spPr/>
      <dgm:t>
        <a:bodyPr/>
        <a:lstStyle/>
        <a:p>
          <a:endParaRPr lang="en-US" sz="1800"/>
        </a:p>
      </dgm:t>
    </dgm:pt>
    <dgm:pt modelId="{077363A8-737C-45A4-A1DB-55FE9D8D8890}">
      <dgm:prSet custT="1"/>
      <dgm:spPr/>
      <dgm:t>
        <a:bodyPr/>
        <a:lstStyle/>
        <a:p>
          <a:r>
            <a:rPr lang="en-US" sz="1600" dirty="0"/>
            <a:t>$6,500 for 2nd year undergraduates</a:t>
          </a:r>
        </a:p>
      </dgm:t>
    </dgm:pt>
    <dgm:pt modelId="{AB839CBF-4F9D-48F8-8D50-252BC6A6B878}" type="parTrans" cxnId="{376FA026-08FA-4925-A082-8FD44F841E8F}">
      <dgm:prSet/>
      <dgm:spPr/>
      <dgm:t>
        <a:bodyPr/>
        <a:lstStyle/>
        <a:p>
          <a:endParaRPr lang="en-US" sz="1800"/>
        </a:p>
      </dgm:t>
    </dgm:pt>
    <dgm:pt modelId="{EEC1F507-3D96-4F54-A9B7-BB9221827207}" type="sibTrans" cxnId="{376FA026-08FA-4925-A082-8FD44F841E8F}">
      <dgm:prSet/>
      <dgm:spPr/>
      <dgm:t>
        <a:bodyPr/>
        <a:lstStyle/>
        <a:p>
          <a:endParaRPr lang="en-US" sz="1800"/>
        </a:p>
      </dgm:t>
    </dgm:pt>
    <dgm:pt modelId="{09F75999-CAEB-40E2-9468-51C821B4B831}">
      <dgm:prSet custT="1"/>
      <dgm:spPr/>
      <dgm:t>
        <a:bodyPr/>
        <a:lstStyle/>
        <a:p>
          <a:r>
            <a:rPr lang="en-US" sz="1600" dirty="0"/>
            <a:t>$7,500 for each remaining undergraduate year</a:t>
          </a:r>
        </a:p>
      </dgm:t>
    </dgm:pt>
    <dgm:pt modelId="{4EB5537E-F48A-477D-9493-C943740A8217}" type="parTrans" cxnId="{CB48073F-4CCC-4B6D-A271-C48908CA46E9}">
      <dgm:prSet/>
      <dgm:spPr/>
      <dgm:t>
        <a:bodyPr/>
        <a:lstStyle/>
        <a:p>
          <a:endParaRPr lang="en-US" sz="1800"/>
        </a:p>
      </dgm:t>
    </dgm:pt>
    <dgm:pt modelId="{43CEE609-D775-4152-AFF1-DB2FC54619DF}" type="sibTrans" cxnId="{CB48073F-4CCC-4B6D-A271-C48908CA46E9}">
      <dgm:prSet/>
      <dgm:spPr/>
      <dgm:t>
        <a:bodyPr/>
        <a:lstStyle/>
        <a:p>
          <a:endParaRPr lang="en-US" sz="1800"/>
        </a:p>
      </dgm:t>
    </dgm:pt>
    <dgm:pt modelId="{7C9932D6-EE9A-456D-8141-182DF556952A}">
      <dgm:prSet custT="1"/>
      <dgm:spPr/>
      <dgm:t>
        <a:bodyPr/>
        <a:lstStyle/>
        <a:p>
          <a:r>
            <a:rPr lang="en-US" sz="1600" dirty="0"/>
            <a:t>$8,500 for each year graduate/professional (Unsubsidized Only)</a:t>
          </a:r>
        </a:p>
      </dgm:t>
    </dgm:pt>
    <dgm:pt modelId="{5695ABD6-027F-47A3-B035-1B3F97868E28}" type="parTrans" cxnId="{E107D13F-FA9E-42B7-AC15-CF50D6C2D181}">
      <dgm:prSet/>
      <dgm:spPr/>
      <dgm:t>
        <a:bodyPr/>
        <a:lstStyle/>
        <a:p>
          <a:endParaRPr lang="en-US" sz="1800"/>
        </a:p>
      </dgm:t>
    </dgm:pt>
    <dgm:pt modelId="{0093C680-28DC-4215-9F01-3D787535CFC3}" type="sibTrans" cxnId="{E107D13F-FA9E-42B7-AC15-CF50D6C2D181}">
      <dgm:prSet/>
      <dgm:spPr/>
      <dgm:t>
        <a:bodyPr/>
        <a:lstStyle/>
        <a:p>
          <a:endParaRPr lang="en-US" sz="1800"/>
        </a:p>
      </dgm:t>
    </dgm:pt>
    <dgm:pt modelId="{32A8F0F8-FB86-4E24-90C0-62611EF79508}">
      <dgm:prSet custT="1"/>
      <dgm:spPr/>
      <dgm:t>
        <a:bodyPr/>
        <a:lstStyle/>
        <a:p>
          <a:r>
            <a:rPr lang="en-US" sz="1800" i="1" dirty="0"/>
            <a:t>Additional</a:t>
          </a:r>
          <a:r>
            <a:rPr lang="en-US" sz="1800" dirty="0"/>
            <a:t> unsubsidized loan eligibility for independent undergraduate, graduate, &amp; dependent students whose parents are unable to borrow PLUS:</a:t>
          </a:r>
        </a:p>
      </dgm:t>
    </dgm:pt>
    <dgm:pt modelId="{56B399F2-7911-4850-8EB1-05FDC8C606DF}" type="parTrans" cxnId="{96F3983D-C299-408B-A6EE-BDE0E9AA029E}">
      <dgm:prSet/>
      <dgm:spPr/>
      <dgm:t>
        <a:bodyPr/>
        <a:lstStyle/>
        <a:p>
          <a:endParaRPr lang="en-US" sz="1800"/>
        </a:p>
      </dgm:t>
    </dgm:pt>
    <dgm:pt modelId="{D234DF2D-1FFC-428F-AE59-FA32A2FCBAC7}" type="sibTrans" cxnId="{96F3983D-C299-408B-A6EE-BDE0E9AA029E}">
      <dgm:prSet/>
      <dgm:spPr/>
      <dgm:t>
        <a:bodyPr/>
        <a:lstStyle/>
        <a:p>
          <a:endParaRPr lang="en-US" sz="1800"/>
        </a:p>
      </dgm:t>
    </dgm:pt>
    <dgm:pt modelId="{81A949C5-7359-4671-B484-63711EF14219}">
      <dgm:prSet custT="1"/>
      <dgm:spPr/>
      <dgm:t>
        <a:bodyPr/>
        <a:lstStyle/>
        <a:p>
          <a:r>
            <a:rPr lang="en-US" sz="1600" dirty="0"/>
            <a:t>$4,000 per year for first &amp; second years of undergraduate study</a:t>
          </a:r>
        </a:p>
      </dgm:t>
    </dgm:pt>
    <dgm:pt modelId="{FADC16F9-DBF0-4AA6-81E0-1C76F0539C41}" type="parTrans" cxnId="{BCA11F76-76CE-4993-9D8D-89BF7A8B75BA}">
      <dgm:prSet/>
      <dgm:spPr/>
      <dgm:t>
        <a:bodyPr/>
        <a:lstStyle/>
        <a:p>
          <a:endParaRPr lang="en-US" sz="1800"/>
        </a:p>
      </dgm:t>
    </dgm:pt>
    <dgm:pt modelId="{0FAC0BD7-A88C-4FA8-B879-0002AAB24713}" type="sibTrans" cxnId="{BCA11F76-76CE-4993-9D8D-89BF7A8B75BA}">
      <dgm:prSet/>
      <dgm:spPr/>
      <dgm:t>
        <a:bodyPr/>
        <a:lstStyle/>
        <a:p>
          <a:endParaRPr lang="en-US" sz="1800"/>
        </a:p>
      </dgm:t>
    </dgm:pt>
    <dgm:pt modelId="{C46C0DF2-0D46-4117-B124-A01D0DF243BA}">
      <dgm:prSet custT="1"/>
      <dgm:spPr/>
      <dgm:t>
        <a:bodyPr/>
        <a:lstStyle/>
        <a:p>
          <a:r>
            <a:rPr lang="en-US" sz="1600" dirty="0"/>
            <a:t>$5,000 per year for remaining years of undergraduate study</a:t>
          </a:r>
        </a:p>
      </dgm:t>
    </dgm:pt>
    <dgm:pt modelId="{E97ABAFF-A5CC-49B2-8AB5-55C419B6514F}" type="parTrans" cxnId="{59CE1147-1A6E-4DCC-812A-D709D092A874}">
      <dgm:prSet/>
      <dgm:spPr/>
      <dgm:t>
        <a:bodyPr/>
        <a:lstStyle/>
        <a:p>
          <a:endParaRPr lang="en-US" sz="1800"/>
        </a:p>
      </dgm:t>
    </dgm:pt>
    <dgm:pt modelId="{837E07B5-F7D4-4279-8EB6-6F40F86E2D01}" type="sibTrans" cxnId="{59CE1147-1A6E-4DCC-812A-D709D092A874}">
      <dgm:prSet/>
      <dgm:spPr/>
      <dgm:t>
        <a:bodyPr/>
        <a:lstStyle/>
        <a:p>
          <a:endParaRPr lang="en-US" sz="1800"/>
        </a:p>
      </dgm:t>
    </dgm:pt>
    <dgm:pt modelId="{3635D6AE-FDA8-4FEA-B392-B748F66A1118}">
      <dgm:prSet custT="1"/>
      <dgm:spPr/>
      <dgm:t>
        <a:bodyPr/>
        <a:lstStyle/>
        <a:p>
          <a:r>
            <a:rPr lang="en-US" sz="1600" dirty="0"/>
            <a:t>$12,000 per year for graduate &amp; professional students</a:t>
          </a:r>
        </a:p>
      </dgm:t>
    </dgm:pt>
    <dgm:pt modelId="{0F06809B-D377-43A3-8143-8D8DB8C4DC8E}" type="parTrans" cxnId="{BDD193EB-460F-4176-916F-B4111AE87D95}">
      <dgm:prSet/>
      <dgm:spPr/>
      <dgm:t>
        <a:bodyPr/>
        <a:lstStyle/>
        <a:p>
          <a:endParaRPr lang="en-US" sz="1800"/>
        </a:p>
      </dgm:t>
    </dgm:pt>
    <dgm:pt modelId="{17188BDB-B9C3-4103-A862-A4E013140452}" type="sibTrans" cxnId="{BDD193EB-460F-4176-916F-B4111AE87D95}">
      <dgm:prSet/>
      <dgm:spPr/>
      <dgm:t>
        <a:bodyPr/>
        <a:lstStyle/>
        <a:p>
          <a:endParaRPr lang="en-US" sz="1800"/>
        </a:p>
      </dgm:t>
    </dgm:pt>
    <dgm:pt modelId="{00935DCF-D70C-4760-8ED7-D9E97959CF7F}" type="pres">
      <dgm:prSet presAssocID="{16D5727E-2343-4320-A24D-C02B40A125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9BF58D-337E-4630-AF19-D18436302B81}" type="pres">
      <dgm:prSet presAssocID="{CBD80F70-8A76-472A-B8BA-D293D728092D}" presName="parentLin" presStyleCnt="0"/>
      <dgm:spPr/>
    </dgm:pt>
    <dgm:pt modelId="{5EE4AEDF-7381-477B-8739-E1E88C57E408}" type="pres">
      <dgm:prSet presAssocID="{CBD80F70-8A76-472A-B8BA-D293D728092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3ECA4EB-D0AC-4057-98BA-A343FBCC92D4}" type="pres">
      <dgm:prSet presAssocID="{CBD80F70-8A76-472A-B8BA-D293D728092D}" presName="parentText" presStyleLbl="node1" presStyleIdx="0" presStyleCnt="4" custScaleX="127206" custScaleY="210981" custLinFactNeighborX="-454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84609-1C13-4BB6-A534-ED6A12AF387F}" type="pres">
      <dgm:prSet presAssocID="{CBD80F70-8A76-472A-B8BA-D293D728092D}" presName="negativeSpace" presStyleCnt="0"/>
      <dgm:spPr/>
    </dgm:pt>
    <dgm:pt modelId="{0321519F-D2CD-46B0-80F5-B384CED5322F}" type="pres">
      <dgm:prSet presAssocID="{CBD80F70-8A76-472A-B8BA-D293D728092D}" presName="childText" presStyleLbl="conFgAcc1" presStyleIdx="0" presStyleCnt="4">
        <dgm:presLayoutVars>
          <dgm:bulletEnabled val="1"/>
        </dgm:presLayoutVars>
      </dgm:prSet>
      <dgm:spPr/>
    </dgm:pt>
    <dgm:pt modelId="{6520FA29-035B-45D7-8F5E-70D94CFB6480}" type="pres">
      <dgm:prSet presAssocID="{DD88C0E6-6548-4444-A9A6-823151236AE1}" presName="spaceBetweenRectangles" presStyleCnt="0"/>
      <dgm:spPr/>
    </dgm:pt>
    <dgm:pt modelId="{7862230C-04A5-460A-9849-2DBFD9C9C37F}" type="pres">
      <dgm:prSet presAssocID="{27C9C49C-C32E-42BC-83D3-46F3784F03B7}" presName="parentLin" presStyleCnt="0"/>
      <dgm:spPr/>
    </dgm:pt>
    <dgm:pt modelId="{AF5D8239-BCDA-4A79-9628-FB451E511ABD}" type="pres">
      <dgm:prSet presAssocID="{27C9C49C-C32E-42BC-83D3-46F3784F03B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5C125CD-D1AA-4E89-8B97-0EFAFCD57D21}" type="pres">
      <dgm:prSet presAssocID="{27C9C49C-C32E-42BC-83D3-46F3784F03B7}" presName="parentText" presStyleLbl="node1" presStyleIdx="1" presStyleCnt="4" custScaleX="127273" custScaleY="196112" custLinFactNeighborX="-454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74EE8-C096-4159-8DA8-9D02369EF550}" type="pres">
      <dgm:prSet presAssocID="{27C9C49C-C32E-42BC-83D3-46F3784F03B7}" presName="negativeSpace" presStyleCnt="0"/>
      <dgm:spPr/>
    </dgm:pt>
    <dgm:pt modelId="{BEC88CE7-D532-402B-A56C-19C45E5966B6}" type="pres">
      <dgm:prSet presAssocID="{27C9C49C-C32E-42BC-83D3-46F3784F03B7}" presName="childText" presStyleLbl="conFgAcc1" presStyleIdx="1" presStyleCnt="4">
        <dgm:presLayoutVars>
          <dgm:bulletEnabled val="1"/>
        </dgm:presLayoutVars>
      </dgm:prSet>
      <dgm:spPr/>
    </dgm:pt>
    <dgm:pt modelId="{73052222-6660-4AFE-9F73-03A23F10461E}" type="pres">
      <dgm:prSet presAssocID="{1D3E9D4E-B2CC-456C-B744-A225207DB781}" presName="spaceBetweenRectangles" presStyleCnt="0"/>
      <dgm:spPr/>
    </dgm:pt>
    <dgm:pt modelId="{6FE1D591-545B-46DE-96FD-65E6C72B2591}" type="pres">
      <dgm:prSet presAssocID="{AD30F5FA-CBBB-4143-8FB9-0F05967299AB}" presName="parentLin" presStyleCnt="0"/>
      <dgm:spPr/>
    </dgm:pt>
    <dgm:pt modelId="{D5FEE852-6FBC-47E6-B7BB-D1DB6897549A}" type="pres">
      <dgm:prSet presAssocID="{AD30F5FA-CBBB-4143-8FB9-0F05967299A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305BBEA8-8047-4990-B72A-BA6F8DA2E2C0}" type="pres">
      <dgm:prSet presAssocID="{AD30F5FA-CBBB-4143-8FB9-0F05967299AB}" presName="parentText" presStyleLbl="node1" presStyleIdx="2" presStyleCnt="4" custScaleX="127273" custScaleY="149395" custLinFactNeighborX="-454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D614F-1D6F-45C8-A904-AECB21844282}" type="pres">
      <dgm:prSet presAssocID="{AD30F5FA-CBBB-4143-8FB9-0F05967299AB}" presName="negativeSpace" presStyleCnt="0"/>
      <dgm:spPr/>
    </dgm:pt>
    <dgm:pt modelId="{BB44B24F-25A2-49D9-8895-88A47FAF0240}" type="pres">
      <dgm:prSet presAssocID="{AD30F5FA-CBBB-4143-8FB9-0F05967299AB}" presName="childText" presStyleLbl="conFgAcc1" presStyleIdx="2" presStyleCnt="4" custLinFactNeighborY="-80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C4FAD-DABF-4F09-90FD-3F5F9873AAA8}" type="pres">
      <dgm:prSet presAssocID="{4BB19ADA-4435-47DC-A9BB-38D2C1727149}" presName="spaceBetweenRectangles" presStyleCnt="0"/>
      <dgm:spPr/>
    </dgm:pt>
    <dgm:pt modelId="{E207DA06-F940-4879-86C9-27A8621BBA65}" type="pres">
      <dgm:prSet presAssocID="{32A8F0F8-FB86-4E24-90C0-62611EF79508}" presName="parentLin" presStyleCnt="0"/>
      <dgm:spPr/>
    </dgm:pt>
    <dgm:pt modelId="{08C05B3B-0C7A-46ED-AA1C-DD7D6CAFB270}" type="pres">
      <dgm:prSet presAssocID="{32A8F0F8-FB86-4E24-90C0-62611EF79508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C5E1AE72-7D9A-459A-B5EF-C1F4EA2822CF}" type="pres">
      <dgm:prSet presAssocID="{32A8F0F8-FB86-4E24-90C0-62611EF79508}" presName="parentText" presStyleLbl="node1" presStyleIdx="3" presStyleCnt="4" custScaleX="132468" custScaleY="254487" custLinFactNeighborX="-454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E08B2-E2E4-47EF-9397-7B430B047EC1}" type="pres">
      <dgm:prSet presAssocID="{32A8F0F8-FB86-4E24-90C0-62611EF79508}" presName="negativeSpace" presStyleCnt="0"/>
      <dgm:spPr/>
    </dgm:pt>
    <dgm:pt modelId="{5AD60767-BB6D-4940-BCC2-FBF11C62DAEE}" type="pres">
      <dgm:prSet presAssocID="{32A8F0F8-FB86-4E24-90C0-62611EF7950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48073F-4CCC-4B6D-A271-C48908CA46E9}" srcId="{AD30F5FA-CBBB-4143-8FB9-0F05967299AB}" destId="{09F75999-CAEB-40E2-9468-51C821B4B831}" srcOrd="2" destOrd="0" parTransId="{4EB5537E-F48A-477D-9493-C943740A8217}" sibTransId="{43CEE609-D775-4152-AFF1-DB2FC54619DF}"/>
    <dgm:cxn modelId="{E47822DB-3414-43A6-B802-7BBEDE858160}" type="presOf" srcId="{16D5727E-2343-4320-A24D-C02B40A125F6}" destId="{00935DCF-D70C-4760-8ED7-D9E97959CF7F}" srcOrd="0" destOrd="0" presId="urn:microsoft.com/office/officeart/2005/8/layout/list1"/>
    <dgm:cxn modelId="{376FA026-08FA-4925-A082-8FD44F841E8F}" srcId="{AD30F5FA-CBBB-4143-8FB9-0F05967299AB}" destId="{077363A8-737C-45A4-A1DB-55FE9D8D8890}" srcOrd="1" destOrd="0" parTransId="{AB839CBF-4F9D-48F8-8D50-252BC6A6B878}" sibTransId="{EEC1F507-3D96-4F54-A9B7-BB9221827207}"/>
    <dgm:cxn modelId="{538FC80C-26CE-43E0-95E7-6717736CF78A}" type="presOf" srcId="{32A8F0F8-FB86-4E24-90C0-62611EF79508}" destId="{08C05B3B-0C7A-46ED-AA1C-DD7D6CAFB270}" srcOrd="0" destOrd="0" presId="urn:microsoft.com/office/officeart/2005/8/layout/list1"/>
    <dgm:cxn modelId="{2AB85910-C779-4BAB-BD8C-D0A7ADB3EFE9}" type="presOf" srcId="{09F75999-CAEB-40E2-9468-51C821B4B831}" destId="{BB44B24F-25A2-49D9-8895-88A47FAF0240}" srcOrd="0" destOrd="2" presId="urn:microsoft.com/office/officeart/2005/8/layout/list1"/>
    <dgm:cxn modelId="{F2EB2057-9848-4ADB-A4ED-53AC6ADA40EC}" srcId="{16D5727E-2343-4320-A24D-C02B40A125F6}" destId="{CBD80F70-8A76-472A-B8BA-D293D728092D}" srcOrd="0" destOrd="0" parTransId="{A2C455E5-BDF6-4DBE-B3B6-ECD90A4E86D6}" sibTransId="{DD88C0E6-6548-4444-A9A6-823151236AE1}"/>
    <dgm:cxn modelId="{FD487154-446D-467C-B276-60BE20A62076}" type="presOf" srcId="{AD30F5FA-CBBB-4143-8FB9-0F05967299AB}" destId="{305BBEA8-8047-4990-B72A-BA6F8DA2E2C0}" srcOrd="1" destOrd="0" presId="urn:microsoft.com/office/officeart/2005/8/layout/list1"/>
    <dgm:cxn modelId="{2976A428-CF1E-4FCC-9379-196D0DF8FAD4}" srcId="{16D5727E-2343-4320-A24D-C02B40A125F6}" destId="{27C9C49C-C32E-42BC-83D3-46F3784F03B7}" srcOrd="1" destOrd="0" parTransId="{CF2E5143-B165-4A3B-A19D-66B5E88E0D06}" sibTransId="{1D3E9D4E-B2CC-456C-B744-A225207DB781}"/>
    <dgm:cxn modelId="{947BD24D-89C5-4322-A625-7058A81D64B4}" type="presOf" srcId="{CBD80F70-8A76-472A-B8BA-D293D728092D}" destId="{23ECA4EB-D0AC-4057-98BA-A343FBCC92D4}" srcOrd="1" destOrd="0" presId="urn:microsoft.com/office/officeart/2005/8/layout/list1"/>
    <dgm:cxn modelId="{186DF1E4-5C75-470B-912F-9AF88FEC1939}" type="presOf" srcId="{7C9932D6-EE9A-456D-8141-182DF556952A}" destId="{BB44B24F-25A2-49D9-8895-88A47FAF0240}" srcOrd="0" destOrd="3" presId="urn:microsoft.com/office/officeart/2005/8/layout/list1"/>
    <dgm:cxn modelId="{0CA66C0D-DD5E-4F8B-8BCF-76B9B618CFC4}" type="presOf" srcId="{27C9C49C-C32E-42BC-83D3-46F3784F03B7}" destId="{D5C125CD-D1AA-4E89-8B97-0EFAFCD57D21}" srcOrd="1" destOrd="0" presId="urn:microsoft.com/office/officeart/2005/8/layout/list1"/>
    <dgm:cxn modelId="{0886F277-43A4-4D47-829C-63A2314BD62C}" type="presOf" srcId="{C46C0DF2-0D46-4117-B124-A01D0DF243BA}" destId="{5AD60767-BB6D-4940-BCC2-FBF11C62DAEE}" srcOrd="0" destOrd="1" presId="urn:microsoft.com/office/officeart/2005/8/layout/list1"/>
    <dgm:cxn modelId="{A7913157-CC40-4ECF-87F0-E92B7857BD09}" type="presOf" srcId="{32A8F0F8-FB86-4E24-90C0-62611EF79508}" destId="{C5E1AE72-7D9A-459A-B5EF-C1F4EA2822CF}" srcOrd="1" destOrd="0" presId="urn:microsoft.com/office/officeart/2005/8/layout/list1"/>
    <dgm:cxn modelId="{E3EC6D03-E590-4C57-AE39-871A0F40E547}" type="presOf" srcId="{27C9C49C-C32E-42BC-83D3-46F3784F03B7}" destId="{AF5D8239-BCDA-4A79-9628-FB451E511ABD}" srcOrd="0" destOrd="0" presId="urn:microsoft.com/office/officeart/2005/8/layout/list1"/>
    <dgm:cxn modelId="{B74CAFC7-B92E-4833-8345-DE45FE3166B0}" srcId="{16D5727E-2343-4320-A24D-C02B40A125F6}" destId="{AD30F5FA-CBBB-4143-8FB9-0F05967299AB}" srcOrd="2" destOrd="0" parTransId="{5A7E10AB-F3D6-48FB-8B24-48BFD522EFD0}" sibTransId="{4BB19ADA-4435-47DC-A9BB-38D2C1727149}"/>
    <dgm:cxn modelId="{E107D13F-FA9E-42B7-AC15-CF50D6C2D181}" srcId="{AD30F5FA-CBBB-4143-8FB9-0F05967299AB}" destId="{7C9932D6-EE9A-456D-8141-182DF556952A}" srcOrd="3" destOrd="0" parTransId="{5695ABD6-027F-47A3-B035-1B3F97868E28}" sibTransId="{0093C680-28DC-4215-9F01-3D787535CFC3}"/>
    <dgm:cxn modelId="{BDD193EB-460F-4176-916F-B4111AE87D95}" srcId="{32A8F0F8-FB86-4E24-90C0-62611EF79508}" destId="{3635D6AE-FDA8-4FEA-B392-B748F66A1118}" srcOrd="2" destOrd="0" parTransId="{0F06809B-D377-43A3-8143-8D8DB8C4DC8E}" sibTransId="{17188BDB-B9C3-4103-A862-A4E013140452}"/>
    <dgm:cxn modelId="{668362F5-8ACC-46AD-9322-D0AC4EC943FB}" type="presOf" srcId="{81A949C5-7359-4671-B484-63711EF14219}" destId="{5AD60767-BB6D-4940-BCC2-FBF11C62DAEE}" srcOrd="0" destOrd="0" presId="urn:microsoft.com/office/officeart/2005/8/layout/list1"/>
    <dgm:cxn modelId="{59CE1147-1A6E-4DCC-812A-D709D092A874}" srcId="{32A8F0F8-FB86-4E24-90C0-62611EF79508}" destId="{C46C0DF2-0D46-4117-B124-A01D0DF243BA}" srcOrd="1" destOrd="0" parTransId="{E97ABAFF-A5CC-49B2-8AB5-55C419B6514F}" sibTransId="{837E07B5-F7D4-4279-8EB6-6F40F86E2D01}"/>
    <dgm:cxn modelId="{96F3983D-C299-408B-A6EE-BDE0E9AA029E}" srcId="{16D5727E-2343-4320-A24D-C02B40A125F6}" destId="{32A8F0F8-FB86-4E24-90C0-62611EF79508}" srcOrd="3" destOrd="0" parTransId="{56B399F2-7911-4850-8EB1-05FDC8C606DF}" sibTransId="{D234DF2D-1FFC-428F-AE59-FA32A2FCBAC7}"/>
    <dgm:cxn modelId="{BCA11F76-76CE-4993-9D8D-89BF7A8B75BA}" srcId="{32A8F0F8-FB86-4E24-90C0-62611EF79508}" destId="{81A949C5-7359-4671-B484-63711EF14219}" srcOrd="0" destOrd="0" parTransId="{FADC16F9-DBF0-4AA6-81E0-1C76F0539C41}" sibTransId="{0FAC0BD7-A88C-4FA8-B879-0002AAB24713}"/>
    <dgm:cxn modelId="{187DD5D5-9EE8-4395-814B-0A2264A23093}" type="presOf" srcId="{CBD80F70-8A76-472A-B8BA-D293D728092D}" destId="{5EE4AEDF-7381-477B-8739-E1E88C57E408}" srcOrd="0" destOrd="0" presId="urn:microsoft.com/office/officeart/2005/8/layout/list1"/>
    <dgm:cxn modelId="{20EDB5DD-E9BF-4F2D-B2BE-BD75B5F9786C}" type="presOf" srcId="{AD30F5FA-CBBB-4143-8FB9-0F05967299AB}" destId="{D5FEE852-6FBC-47E6-B7BB-D1DB6897549A}" srcOrd="0" destOrd="0" presId="urn:microsoft.com/office/officeart/2005/8/layout/list1"/>
    <dgm:cxn modelId="{CEE87355-73EC-4DAB-99B7-50991442C0AC}" type="presOf" srcId="{3635D6AE-FDA8-4FEA-B392-B748F66A1118}" destId="{5AD60767-BB6D-4940-BCC2-FBF11C62DAEE}" srcOrd="0" destOrd="2" presId="urn:microsoft.com/office/officeart/2005/8/layout/list1"/>
    <dgm:cxn modelId="{BB967662-FF79-4837-B59C-4A89D56212D1}" srcId="{AD30F5FA-CBBB-4143-8FB9-0F05967299AB}" destId="{B13AC4D4-6DA1-4E41-89FE-E2A948A2DFB6}" srcOrd="0" destOrd="0" parTransId="{77C65059-6D7A-4562-8020-325E9D81CB55}" sibTransId="{75151C6E-F393-4AF2-885B-4D17414A6886}"/>
    <dgm:cxn modelId="{21B0FB6E-4FC9-4904-A339-FA1B7E7AA93F}" type="presOf" srcId="{077363A8-737C-45A4-A1DB-55FE9D8D8890}" destId="{BB44B24F-25A2-49D9-8895-88A47FAF0240}" srcOrd="0" destOrd="1" presId="urn:microsoft.com/office/officeart/2005/8/layout/list1"/>
    <dgm:cxn modelId="{9CBA3AB4-4E72-4F70-B095-E4211BC87DED}" type="presOf" srcId="{B13AC4D4-6DA1-4E41-89FE-E2A948A2DFB6}" destId="{BB44B24F-25A2-49D9-8895-88A47FAF0240}" srcOrd="0" destOrd="0" presId="urn:microsoft.com/office/officeart/2005/8/layout/list1"/>
    <dgm:cxn modelId="{58D1ACB5-4771-44C7-AD24-CCC9EF6D942F}" type="presParOf" srcId="{00935DCF-D70C-4760-8ED7-D9E97959CF7F}" destId="{F99BF58D-337E-4630-AF19-D18436302B81}" srcOrd="0" destOrd="0" presId="urn:microsoft.com/office/officeart/2005/8/layout/list1"/>
    <dgm:cxn modelId="{C03EC31F-D11E-4DDD-8C44-9E0614ECA6B9}" type="presParOf" srcId="{F99BF58D-337E-4630-AF19-D18436302B81}" destId="{5EE4AEDF-7381-477B-8739-E1E88C57E408}" srcOrd="0" destOrd="0" presId="urn:microsoft.com/office/officeart/2005/8/layout/list1"/>
    <dgm:cxn modelId="{3381D28E-80BA-485A-96C7-E59E71D3D145}" type="presParOf" srcId="{F99BF58D-337E-4630-AF19-D18436302B81}" destId="{23ECA4EB-D0AC-4057-98BA-A343FBCC92D4}" srcOrd="1" destOrd="0" presId="urn:microsoft.com/office/officeart/2005/8/layout/list1"/>
    <dgm:cxn modelId="{11ED5A1E-210D-4830-90EE-FC1D661E199B}" type="presParOf" srcId="{00935DCF-D70C-4760-8ED7-D9E97959CF7F}" destId="{68284609-1C13-4BB6-A534-ED6A12AF387F}" srcOrd="1" destOrd="0" presId="urn:microsoft.com/office/officeart/2005/8/layout/list1"/>
    <dgm:cxn modelId="{2C90C4A0-1A11-40CF-91C2-73FF7CCFD181}" type="presParOf" srcId="{00935DCF-D70C-4760-8ED7-D9E97959CF7F}" destId="{0321519F-D2CD-46B0-80F5-B384CED5322F}" srcOrd="2" destOrd="0" presId="urn:microsoft.com/office/officeart/2005/8/layout/list1"/>
    <dgm:cxn modelId="{1B4A2534-94F1-4D2C-8D53-1EB5558B7279}" type="presParOf" srcId="{00935DCF-D70C-4760-8ED7-D9E97959CF7F}" destId="{6520FA29-035B-45D7-8F5E-70D94CFB6480}" srcOrd="3" destOrd="0" presId="urn:microsoft.com/office/officeart/2005/8/layout/list1"/>
    <dgm:cxn modelId="{31D49F03-8DF5-4B67-AD3F-EF1A2F1F173B}" type="presParOf" srcId="{00935DCF-D70C-4760-8ED7-D9E97959CF7F}" destId="{7862230C-04A5-460A-9849-2DBFD9C9C37F}" srcOrd="4" destOrd="0" presId="urn:microsoft.com/office/officeart/2005/8/layout/list1"/>
    <dgm:cxn modelId="{B7D118B8-F8CC-4BED-BA70-7B80E2090702}" type="presParOf" srcId="{7862230C-04A5-460A-9849-2DBFD9C9C37F}" destId="{AF5D8239-BCDA-4A79-9628-FB451E511ABD}" srcOrd="0" destOrd="0" presId="urn:microsoft.com/office/officeart/2005/8/layout/list1"/>
    <dgm:cxn modelId="{26E78A69-0DB3-4823-84E1-3D27BA5D75B3}" type="presParOf" srcId="{7862230C-04A5-460A-9849-2DBFD9C9C37F}" destId="{D5C125CD-D1AA-4E89-8B97-0EFAFCD57D21}" srcOrd="1" destOrd="0" presId="urn:microsoft.com/office/officeart/2005/8/layout/list1"/>
    <dgm:cxn modelId="{2215AB00-548B-4693-B697-B453495D163F}" type="presParOf" srcId="{00935DCF-D70C-4760-8ED7-D9E97959CF7F}" destId="{C1874EE8-C096-4159-8DA8-9D02369EF550}" srcOrd="5" destOrd="0" presId="urn:microsoft.com/office/officeart/2005/8/layout/list1"/>
    <dgm:cxn modelId="{E0DFF5BB-14E2-4044-BCE8-F5E6D9EAE60E}" type="presParOf" srcId="{00935DCF-D70C-4760-8ED7-D9E97959CF7F}" destId="{BEC88CE7-D532-402B-A56C-19C45E5966B6}" srcOrd="6" destOrd="0" presId="urn:microsoft.com/office/officeart/2005/8/layout/list1"/>
    <dgm:cxn modelId="{80AFA291-94C8-4CB1-A1B4-012D171A0C2C}" type="presParOf" srcId="{00935DCF-D70C-4760-8ED7-D9E97959CF7F}" destId="{73052222-6660-4AFE-9F73-03A23F10461E}" srcOrd="7" destOrd="0" presId="urn:microsoft.com/office/officeart/2005/8/layout/list1"/>
    <dgm:cxn modelId="{B7821D55-CF51-4CAC-9C6F-E7AB89550B8B}" type="presParOf" srcId="{00935DCF-D70C-4760-8ED7-D9E97959CF7F}" destId="{6FE1D591-545B-46DE-96FD-65E6C72B2591}" srcOrd="8" destOrd="0" presId="urn:microsoft.com/office/officeart/2005/8/layout/list1"/>
    <dgm:cxn modelId="{10C56DFB-AE0B-45BB-BF6C-C095330B7CC0}" type="presParOf" srcId="{6FE1D591-545B-46DE-96FD-65E6C72B2591}" destId="{D5FEE852-6FBC-47E6-B7BB-D1DB6897549A}" srcOrd="0" destOrd="0" presId="urn:microsoft.com/office/officeart/2005/8/layout/list1"/>
    <dgm:cxn modelId="{9CAD7A33-2FD3-4842-AF78-AEF6A964BFC0}" type="presParOf" srcId="{6FE1D591-545B-46DE-96FD-65E6C72B2591}" destId="{305BBEA8-8047-4990-B72A-BA6F8DA2E2C0}" srcOrd="1" destOrd="0" presId="urn:microsoft.com/office/officeart/2005/8/layout/list1"/>
    <dgm:cxn modelId="{631FF686-ECC9-47D8-AFAB-780EA826D3E9}" type="presParOf" srcId="{00935DCF-D70C-4760-8ED7-D9E97959CF7F}" destId="{DBED614F-1D6F-45C8-A904-AECB21844282}" srcOrd="9" destOrd="0" presId="urn:microsoft.com/office/officeart/2005/8/layout/list1"/>
    <dgm:cxn modelId="{C3C59412-F2D9-434B-81FC-F2B0AD314646}" type="presParOf" srcId="{00935DCF-D70C-4760-8ED7-D9E97959CF7F}" destId="{BB44B24F-25A2-49D9-8895-88A47FAF0240}" srcOrd="10" destOrd="0" presId="urn:microsoft.com/office/officeart/2005/8/layout/list1"/>
    <dgm:cxn modelId="{11FBDD5B-1F87-4020-A314-20263450CB5A}" type="presParOf" srcId="{00935DCF-D70C-4760-8ED7-D9E97959CF7F}" destId="{72EC4FAD-DABF-4F09-90FD-3F5F9873AAA8}" srcOrd="11" destOrd="0" presId="urn:microsoft.com/office/officeart/2005/8/layout/list1"/>
    <dgm:cxn modelId="{275D3798-02CF-4C36-96F1-C12C183C8494}" type="presParOf" srcId="{00935DCF-D70C-4760-8ED7-D9E97959CF7F}" destId="{E207DA06-F940-4879-86C9-27A8621BBA65}" srcOrd="12" destOrd="0" presId="urn:microsoft.com/office/officeart/2005/8/layout/list1"/>
    <dgm:cxn modelId="{EB21A41E-01AE-4A86-A2BB-0FF0A0205E04}" type="presParOf" srcId="{E207DA06-F940-4879-86C9-27A8621BBA65}" destId="{08C05B3B-0C7A-46ED-AA1C-DD7D6CAFB270}" srcOrd="0" destOrd="0" presId="urn:microsoft.com/office/officeart/2005/8/layout/list1"/>
    <dgm:cxn modelId="{61341091-3310-4B32-843E-395545D88AAC}" type="presParOf" srcId="{E207DA06-F940-4879-86C9-27A8621BBA65}" destId="{C5E1AE72-7D9A-459A-B5EF-C1F4EA2822CF}" srcOrd="1" destOrd="0" presId="urn:microsoft.com/office/officeart/2005/8/layout/list1"/>
    <dgm:cxn modelId="{5A75158F-625D-4E34-A51E-5C552E43E411}" type="presParOf" srcId="{00935DCF-D70C-4760-8ED7-D9E97959CF7F}" destId="{438E08B2-E2E4-47EF-9397-7B430B047EC1}" srcOrd="13" destOrd="0" presId="urn:microsoft.com/office/officeart/2005/8/layout/list1"/>
    <dgm:cxn modelId="{E007433E-C045-47EC-BE69-EE87827E60A3}" type="presParOf" srcId="{00935DCF-D70C-4760-8ED7-D9E97959CF7F}" destId="{5AD60767-BB6D-4940-BCC2-FBF11C62DAE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E140C2-3691-4148-8E9E-9390A685ADC0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F171CE8-C564-4B3F-A0D3-1076F1F9F3C8}">
      <dgm:prSet/>
      <dgm:spPr/>
      <dgm:t>
        <a:bodyPr/>
        <a:lstStyle/>
        <a:p>
          <a:r>
            <a:rPr lang="en-US" dirty="0"/>
            <a:t>6-month grace period after the student leaves college </a:t>
          </a:r>
        </a:p>
      </dgm:t>
    </dgm:pt>
    <dgm:pt modelId="{8707497B-A96F-47C1-9065-EFBC53BF23E4}" type="parTrans" cxnId="{06346CC0-5605-4C39-B7B6-6534610485C9}">
      <dgm:prSet/>
      <dgm:spPr/>
      <dgm:t>
        <a:bodyPr/>
        <a:lstStyle/>
        <a:p>
          <a:endParaRPr lang="en-US"/>
        </a:p>
      </dgm:t>
    </dgm:pt>
    <dgm:pt modelId="{C5619496-1605-443E-AFA2-DADFF8B76E52}" type="sibTrans" cxnId="{06346CC0-5605-4C39-B7B6-6534610485C9}">
      <dgm:prSet/>
      <dgm:spPr/>
      <dgm:t>
        <a:bodyPr/>
        <a:lstStyle/>
        <a:p>
          <a:endParaRPr lang="en-US"/>
        </a:p>
      </dgm:t>
    </dgm:pt>
    <dgm:pt modelId="{8731D7CF-07BC-463E-BAC5-BA21610A96F8}">
      <dgm:prSet custT="1"/>
      <dgm:spPr/>
      <dgm:t>
        <a:bodyPr/>
        <a:lstStyle/>
        <a:p>
          <a:r>
            <a:rPr lang="en-US" sz="1800" dirty="0"/>
            <a:t>Maximum repayment period between 10 &amp; 30 years depending on repayment plan chosen </a:t>
          </a:r>
        </a:p>
      </dgm:t>
    </dgm:pt>
    <dgm:pt modelId="{E935D976-572E-47EE-87D3-05EC94C27A02}" type="parTrans" cxnId="{AD262F83-245E-48BB-B1BC-44CBF03E40BD}">
      <dgm:prSet/>
      <dgm:spPr/>
      <dgm:t>
        <a:bodyPr/>
        <a:lstStyle/>
        <a:p>
          <a:endParaRPr lang="en-US"/>
        </a:p>
      </dgm:t>
    </dgm:pt>
    <dgm:pt modelId="{9A8766D7-3103-4453-BB47-397B2EF720D2}" type="sibTrans" cxnId="{AD262F83-245E-48BB-B1BC-44CBF03E40BD}">
      <dgm:prSet/>
      <dgm:spPr/>
      <dgm:t>
        <a:bodyPr/>
        <a:lstStyle/>
        <a:p>
          <a:endParaRPr lang="en-US"/>
        </a:p>
      </dgm:t>
    </dgm:pt>
    <dgm:pt modelId="{152B881E-AB54-412F-837C-32E45174B474}">
      <dgm:prSet custT="1"/>
      <dgm:spPr/>
      <dgm:t>
        <a:bodyPr/>
        <a:lstStyle/>
        <a:p>
          <a:r>
            <a:rPr lang="en-US" sz="1800" dirty="0"/>
            <a:t>Deferment &amp; cancellation provisions available</a:t>
          </a:r>
        </a:p>
      </dgm:t>
    </dgm:pt>
    <dgm:pt modelId="{341ACE2A-63BE-4094-95FA-05C8579B6083}" type="parTrans" cxnId="{F7060992-160C-445D-BC39-E9D2B06AD533}">
      <dgm:prSet/>
      <dgm:spPr/>
      <dgm:t>
        <a:bodyPr/>
        <a:lstStyle/>
        <a:p>
          <a:endParaRPr lang="en-US"/>
        </a:p>
      </dgm:t>
    </dgm:pt>
    <dgm:pt modelId="{96A5CAD6-0407-4457-A688-4D639BB06C4D}" type="sibTrans" cxnId="{F7060992-160C-445D-BC39-E9D2B06AD533}">
      <dgm:prSet/>
      <dgm:spPr/>
      <dgm:t>
        <a:bodyPr/>
        <a:lstStyle/>
        <a:p>
          <a:endParaRPr lang="en-US"/>
        </a:p>
      </dgm:t>
    </dgm:pt>
    <dgm:pt modelId="{531559B0-66A3-4C2E-9EAE-1A6EC37FB2C4}">
      <dgm:prSet phldrT="[Text]" custT="1"/>
      <dgm:spPr/>
      <dgm:t>
        <a:bodyPr/>
        <a:lstStyle/>
        <a:p>
          <a:endParaRPr lang="en-US" sz="1400" dirty="0"/>
        </a:p>
      </dgm:t>
    </dgm:pt>
    <dgm:pt modelId="{511A99D3-CA59-41EE-8DBC-211DDB6DB9EA}" type="sibTrans" cxnId="{BC7432BF-4868-4668-ACFD-325F0EEE4354}">
      <dgm:prSet/>
      <dgm:spPr/>
      <dgm:t>
        <a:bodyPr/>
        <a:lstStyle/>
        <a:p>
          <a:endParaRPr lang="en-US"/>
        </a:p>
      </dgm:t>
    </dgm:pt>
    <dgm:pt modelId="{C90E6719-B7BE-413B-BDB0-02BBF66F27C6}" type="parTrans" cxnId="{BC7432BF-4868-4668-ACFD-325F0EEE4354}">
      <dgm:prSet/>
      <dgm:spPr/>
      <dgm:t>
        <a:bodyPr/>
        <a:lstStyle/>
        <a:p>
          <a:endParaRPr lang="en-US"/>
        </a:p>
      </dgm:t>
    </dgm:pt>
    <dgm:pt modelId="{81FEDC0D-9B08-47D7-AF35-D1C55F91F1DB}">
      <dgm:prSet phldrT="[Text]" custT="1"/>
      <dgm:spPr/>
      <dgm:t>
        <a:bodyPr/>
        <a:lstStyle/>
        <a:p>
          <a:r>
            <a:rPr lang="en-US" sz="1800" dirty="0"/>
            <a:t>Interest rate for 2020-2021 was 2.75% (subject to change each </a:t>
          </a:r>
        </a:p>
        <a:p>
          <a:r>
            <a:rPr lang="en-US" sz="1800" dirty="0"/>
            <a:t>July 1</a:t>
          </a:r>
          <a:r>
            <a:rPr lang="en-US" sz="1800" baseline="30000" dirty="0"/>
            <a:t>st</a:t>
          </a:r>
          <a:r>
            <a:rPr lang="en-US" sz="1800" dirty="0"/>
            <a:t>)</a:t>
          </a:r>
        </a:p>
      </dgm:t>
    </dgm:pt>
    <dgm:pt modelId="{E990CED2-56A1-4D4F-B7EC-B9E27DC0559F}" type="sibTrans" cxnId="{66890992-4FF8-4249-A9A9-599D565BCD97}">
      <dgm:prSet/>
      <dgm:spPr/>
      <dgm:t>
        <a:bodyPr/>
        <a:lstStyle/>
        <a:p>
          <a:endParaRPr lang="en-US"/>
        </a:p>
      </dgm:t>
    </dgm:pt>
    <dgm:pt modelId="{62CAE110-61A6-4CC4-B413-EA27D218A7DC}" type="parTrans" cxnId="{66890992-4FF8-4249-A9A9-599D565BCD97}">
      <dgm:prSet/>
      <dgm:spPr/>
      <dgm:t>
        <a:bodyPr/>
        <a:lstStyle/>
        <a:p>
          <a:endParaRPr lang="en-US"/>
        </a:p>
      </dgm:t>
    </dgm:pt>
    <dgm:pt modelId="{D0265BB6-1EB4-48DB-A2A2-BD96DAC45186}" type="pres">
      <dgm:prSet presAssocID="{AEE140C2-3691-4148-8E9E-9390A685ADC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B449F6-FD8F-40CB-91DE-1580AE1555EA}" type="pres">
      <dgm:prSet presAssocID="{5F171CE8-C564-4B3F-A0D3-1076F1F9F3C8}" presName="parentLin" presStyleCnt="0"/>
      <dgm:spPr/>
    </dgm:pt>
    <dgm:pt modelId="{F8E670C6-685D-453C-9E21-31AD021718D5}" type="pres">
      <dgm:prSet presAssocID="{5F171CE8-C564-4B3F-A0D3-1076F1F9F3C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3CCEC90-0C57-4177-94F0-82F04913E400}" type="pres">
      <dgm:prSet presAssocID="{5F171CE8-C564-4B3F-A0D3-1076F1F9F3C8}" presName="parentText" presStyleLbl="node1" presStyleIdx="0" presStyleCnt="4" custScaleX="128834" custLinFactNeighborX="100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BE43EC-A6E5-4CD3-9A8F-BF741496C197}" type="pres">
      <dgm:prSet presAssocID="{5F171CE8-C564-4B3F-A0D3-1076F1F9F3C8}" presName="negativeSpace" presStyleCnt="0"/>
      <dgm:spPr/>
    </dgm:pt>
    <dgm:pt modelId="{FE14BC6A-7D6C-4968-BD36-7CA6C33DB7AC}" type="pres">
      <dgm:prSet presAssocID="{5F171CE8-C564-4B3F-A0D3-1076F1F9F3C8}" presName="childText" presStyleLbl="conFgAcc1" presStyleIdx="0" presStyleCnt="4">
        <dgm:presLayoutVars>
          <dgm:bulletEnabled val="1"/>
        </dgm:presLayoutVars>
      </dgm:prSet>
      <dgm:spPr/>
    </dgm:pt>
    <dgm:pt modelId="{50782B76-B25F-446F-9C2D-A6D70772EA41}" type="pres">
      <dgm:prSet presAssocID="{C5619496-1605-443E-AFA2-DADFF8B76E52}" presName="spaceBetweenRectangles" presStyleCnt="0"/>
      <dgm:spPr/>
    </dgm:pt>
    <dgm:pt modelId="{1765FD02-C410-4DFE-96C0-8A1EE119EF57}" type="pres">
      <dgm:prSet presAssocID="{8731D7CF-07BC-463E-BAC5-BA21610A96F8}" presName="parentLin" presStyleCnt="0"/>
      <dgm:spPr/>
    </dgm:pt>
    <dgm:pt modelId="{84119161-4159-4129-A5C8-6EF3B2737968}" type="pres">
      <dgm:prSet presAssocID="{8731D7CF-07BC-463E-BAC5-BA21610A96F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045F61E-2850-4B6C-83B1-C9F263830CC6}" type="pres">
      <dgm:prSet presAssocID="{8731D7CF-07BC-463E-BAC5-BA21610A96F8}" presName="parentText" presStyleLbl="node1" presStyleIdx="1" presStyleCnt="4" custScaleX="1294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A5FBD-9E17-44B2-9F34-9436324F8805}" type="pres">
      <dgm:prSet presAssocID="{8731D7CF-07BC-463E-BAC5-BA21610A96F8}" presName="negativeSpace" presStyleCnt="0"/>
      <dgm:spPr/>
    </dgm:pt>
    <dgm:pt modelId="{3D881517-2BCB-466A-9919-A41C250D0ADA}" type="pres">
      <dgm:prSet presAssocID="{8731D7CF-07BC-463E-BAC5-BA21610A96F8}" presName="childText" presStyleLbl="conFgAcc1" presStyleIdx="1" presStyleCnt="4">
        <dgm:presLayoutVars>
          <dgm:bulletEnabled val="1"/>
        </dgm:presLayoutVars>
      </dgm:prSet>
      <dgm:spPr/>
    </dgm:pt>
    <dgm:pt modelId="{163F10E6-20A6-4239-A89B-6F22434F89B1}" type="pres">
      <dgm:prSet presAssocID="{9A8766D7-3103-4453-BB47-397B2EF720D2}" presName="spaceBetweenRectangles" presStyleCnt="0"/>
      <dgm:spPr/>
    </dgm:pt>
    <dgm:pt modelId="{93CBF999-5902-4CD5-8268-8E4C96672CFE}" type="pres">
      <dgm:prSet presAssocID="{152B881E-AB54-412F-837C-32E45174B474}" presName="parentLin" presStyleCnt="0"/>
      <dgm:spPr/>
    </dgm:pt>
    <dgm:pt modelId="{3D1415E1-557D-4B59-81EA-F46515FD78C7}" type="pres">
      <dgm:prSet presAssocID="{152B881E-AB54-412F-837C-32E45174B47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6342C34C-02DF-4498-9982-5AE3AD036D0D}" type="pres">
      <dgm:prSet presAssocID="{152B881E-AB54-412F-837C-32E45174B474}" presName="parentText" presStyleLbl="node1" presStyleIdx="2" presStyleCnt="4" custScaleX="1294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2B35A-5741-4A5B-B6E8-581B4BF3448C}" type="pres">
      <dgm:prSet presAssocID="{152B881E-AB54-412F-837C-32E45174B474}" presName="negativeSpace" presStyleCnt="0"/>
      <dgm:spPr/>
    </dgm:pt>
    <dgm:pt modelId="{4726BD0C-D213-46DF-921B-F002F70C1E14}" type="pres">
      <dgm:prSet presAssocID="{152B881E-AB54-412F-837C-32E45174B474}" presName="childText" presStyleLbl="conFgAcc1" presStyleIdx="2" presStyleCnt="4">
        <dgm:presLayoutVars>
          <dgm:bulletEnabled val="1"/>
        </dgm:presLayoutVars>
      </dgm:prSet>
      <dgm:spPr/>
    </dgm:pt>
    <dgm:pt modelId="{EF6D1C86-CC4E-4C4C-86E9-15B7DD212880}" type="pres">
      <dgm:prSet presAssocID="{96A5CAD6-0407-4457-A688-4D639BB06C4D}" presName="spaceBetweenRectangles" presStyleCnt="0"/>
      <dgm:spPr/>
    </dgm:pt>
    <dgm:pt modelId="{A6759F6C-4961-4DC4-968A-2586808882DA}" type="pres">
      <dgm:prSet presAssocID="{81FEDC0D-9B08-47D7-AF35-D1C55F91F1DB}" presName="parentLin" presStyleCnt="0"/>
      <dgm:spPr/>
    </dgm:pt>
    <dgm:pt modelId="{79424A51-EAB9-4001-8FB4-985E0FF254E3}" type="pres">
      <dgm:prSet presAssocID="{81FEDC0D-9B08-47D7-AF35-D1C55F91F1D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B67A1C5-54BE-4AB4-9684-8D57BD56062C}" type="pres">
      <dgm:prSet presAssocID="{81FEDC0D-9B08-47D7-AF35-D1C55F91F1DB}" presName="parentText" presStyleLbl="node1" presStyleIdx="3" presStyleCnt="4" custScaleX="129542" custScaleY="1183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481BC-A897-43F7-8FC0-77BDA7DB6A34}" type="pres">
      <dgm:prSet presAssocID="{81FEDC0D-9B08-47D7-AF35-D1C55F91F1DB}" presName="negativeSpace" presStyleCnt="0"/>
      <dgm:spPr/>
    </dgm:pt>
    <dgm:pt modelId="{DEB23FF2-F3C0-4E53-A06F-B136E864108C}" type="pres">
      <dgm:prSet presAssocID="{81FEDC0D-9B08-47D7-AF35-D1C55F91F1DB}" presName="childText" presStyleLbl="conFgAcc1" presStyleIdx="3" presStyleCnt="4" custLinFactNeighborX="-11009" custLinFactNeighborY="12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262F83-245E-48BB-B1BC-44CBF03E40BD}" srcId="{AEE140C2-3691-4148-8E9E-9390A685ADC0}" destId="{8731D7CF-07BC-463E-BAC5-BA21610A96F8}" srcOrd="1" destOrd="0" parTransId="{E935D976-572E-47EE-87D3-05EC94C27A02}" sibTransId="{9A8766D7-3103-4453-BB47-397B2EF720D2}"/>
    <dgm:cxn modelId="{894356F7-6AF3-4B68-9F6E-5B516678C79E}" type="presOf" srcId="{81FEDC0D-9B08-47D7-AF35-D1C55F91F1DB}" destId="{2B67A1C5-54BE-4AB4-9684-8D57BD56062C}" srcOrd="1" destOrd="0" presId="urn:microsoft.com/office/officeart/2005/8/layout/list1"/>
    <dgm:cxn modelId="{E458F154-EDA7-4B93-B476-4D97D70E51A3}" type="presOf" srcId="{5F171CE8-C564-4B3F-A0D3-1076F1F9F3C8}" destId="{C3CCEC90-0C57-4177-94F0-82F04913E400}" srcOrd="1" destOrd="0" presId="urn:microsoft.com/office/officeart/2005/8/layout/list1"/>
    <dgm:cxn modelId="{4E8FCE4B-557F-44E2-9D82-FA4415EDBC2C}" type="presOf" srcId="{531559B0-66A3-4C2E-9EAE-1A6EC37FB2C4}" destId="{DEB23FF2-F3C0-4E53-A06F-B136E864108C}" srcOrd="0" destOrd="0" presId="urn:microsoft.com/office/officeart/2005/8/layout/list1"/>
    <dgm:cxn modelId="{06346CC0-5605-4C39-B7B6-6534610485C9}" srcId="{AEE140C2-3691-4148-8E9E-9390A685ADC0}" destId="{5F171CE8-C564-4B3F-A0D3-1076F1F9F3C8}" srcOrd="0" destOrd="0" parTransId="{8707497B-A96F-47C1-9065-EFBC53BF23E4}" sibTransId="{C5619496-1605-443E-AFA2-DADFF8B76E52}"/>
    <dgm:cxn modelId="{2DC49356-1AB2-4B26-B3BF-DDE044E41F1D}" type="presOf" srcId="{8731D7CF-07BC-463E-BAC5-BA21610A96F8}" destId="{8045F61E-2850-4B6C-83B1-C9F263830CC6}" srcOrd="1" destOrd="0" presId="urn:microsoft.com/office/officeart/2005/8/layout/list1"/>
    <dgm:cxn modelId="{9C03A268-C106-477B-83FC-674030E22268}" type="presOf" srcId="{152B881E-AB54-412F-837C-32E45174B474}" destId="{6342C34C-02DF-4498-9982-5AE3AD036D0D}" srcOrd="1" destOrd="0" presId="urn:microsoft.com/office/officeart/2005/8/layout/list1"/>
    <dgm:cxn modelId="{C2608EAC-4B76-475B-B892-20F6CA0F7AC8}" type="presOf" srcId="{8731D7CF-07BC-463E-BAC5-BA21610A96F8}" destId="{84119161-4159-4129-A5C8-6EF3B2737968}" srcOrd="0" destOrd="0" presId="urn:microsoft.com/office/officeart/2005/8/layout/list1"/>
    <dgm:cxn modelId="{BC7432BF-4868-4668-ACFD-325F0EEE4354}" srcId="{81FEDC0D-9B08-47D7-AF35-D1C55F91F1DB}" destId="{531559B0-66A3-4C2E-9EAE-1A6EC37FB2C4}" srcOrd="0" destOrd="0" parTransId="{C90E6719-B7BE-413B-BDB0-02BBF66F27C6}" sibTransId="{511A99D3-CA59-41EE-8DBC-211DDB6DB9EA}"/>
    <dgm:cxn modelId="{205ABA5A-82DE-4A8D-AA82-6D2D8684604C}" type="presOf" srcId="{5F171CE8-C564-4B3F-A0D3-1076F1F9F3C8}" destId="{F8E670C6-685D-453C-9E21-31AD021718D5}" srcOrd="0" destOrd="0" presId="urn:microsoft.com/office/officeart/2005/8/layout/list1"/>
    <dgm:cxn modelId="{66890992-4FF8-4249-A9A9-599D565BCD97}" srcId="{AEE140C2-3691-4148-8E9E-9390A685ADC0}" destId="{81FEDC0D-9B08-47D7-AF35-D1C55F91F1DB}" srcOrd="3" destOrd="0" parTransId="{62CAE110-61A6-4CC4-B413-EA27D218A7DC}" sibTransId="{E990CED2-56A1-4D4F-B7EC-B9E27DC0559F}"/>
    <dgm:cxn modelId="{BE06A2BE-CE86-430A-B786-BE83CFB0F11F}" type="presOf" srcId="{81FEDC0D-9B08-47D7-AF35-D1C55F91F1DB}" destId="{79424A51-EAB9-4001-8FB4-985E0FF254E3}" srcOrd="0" destOrd="0" presId="urn:microsoft.com/office/officeart/2005/8/layout/list1"/>
    <dgm:cxn modelId="{2464A04A-AA29-4C8D-9492-56129A5C4ECF}" type="presOf" srcId="{152B881E-AB54-412F-837C-32E45174B474}" destId="{3D1415E1-557D-4B59-81EA-F46515FD78C7}" srcOrd="0" destOrd="0" presId="urn:microsoft.com/office/officeart/2005/8/layout/list1"/>
    <dgm:cxn modelId="{34E17DF1-D76A-4888-9DF7-3B7B66C7680B}" type="presOf" srcId="{AEE140C2-3691-4148-8E9E-9390A685ADC0}" destId="{D0265BB6-1EB4-48DB-A2A2-BD96DAC45186}" srcOrd="0" destOrd="0" presId="urn:microsoft.com/office/officeart/2005/8/layout/list1"/>
    <dgm:cxn modelId="{F7060992-160C-445D-BC39-E9D2B06AD533}" srcId="{AEE140C2-3691-4148-8E9E-9390A685ADC0}" destId="{152B881E-AB54-412F-837C-32E45174B474}" srcOrd="2" destOrd="0" parTransId="{341ACE2A-63BE-4094-95FA-05C8579B6083}" sibTransId="{96A5CAD6-0407-4457-A688-4D639BB06C4D}"/>
    <dgm:cxn modelId="{7023C269-AA95-4AC2-9EA5-E79626D32533}" type="presParOf" srcId="{D0265BB6-1EB4-48DB-A2A2-BD96DAC45186}" destId="{E6B449F6-FD8F-40CB-91DE-1580AE1555EA}" srcOrd="0" destOrd="0" presId="urn:microsoft.com/office/officeart/2005/8/layout/list1"/>
    <dgm:cxn modelId="{21B68E4B-BB27-494F-A174-EA3CBEF4A8CC}" type="presParOf" srcId="{E6B449F6-FD8F-40CB-91DE-1580AE1555EA}" destId="{F8E670C6-685D-453C-9E21-31AD021718D5}" srcOrd="0" destOrd="0" presId="urn:microsoft.com/office/officeart/2005/8/layout/list1"/>
    <dgm:cxn modelId="{378A4F6B-A3F8-4587-9642-25912E82C048}" type="presParOf" srcId="{E6B449F6-FD8F-40CB-91DE-1580AE1555EA}" destId="{C3CCEC90-0C57-4177-94F0-82F04913E400}" srcOrd="1" destOrd="0" presId="urn:microsoft.com/office/officeart/2005/8/layout/list1"/>
    <dgm:cxn modelId="{912149B7-F5D1-427B-BCB0-493C47C67E16}" type="presParOf" srcId="{D0265BB6-1EB4-48DB-A2A2-BD96DAC45186}" destId="{A6BE43EC-A6E5-4CD3-9A8F-BF741496C197}" srcOrd="1" destOrd="0" presId="urn:microsoft.com/office/officeart/2005/8/layout/list1"/>
    <dgm:cxn modelId="{B3374508-85DB-45F5-B80F-5F8EBB18C7DB}" type="presParOf" srcId="{D0265BB6-1EB4-48DB-A2A2-BD96DAC45186}" destId="{FE14BC6A-7D6C-4968-BD36-7CA6C33DB7AC}" srcOrd="2" destOrd="0" presId="urn:microsoft.com/office/officeart/2005/8/layout/list1"/>
    <dgm:cxn modelId="{F36D6D55-23DC-4E45-9600-379DE3E1999B}" type="presParOf" srcId="{D0265BB6-1EB4-48DB-A2A2-BD96DAC45186}" destId="{50782B76-B25F-446F-9C2D-A6D70772EA41}" srcOrd="3" destOrd="0" presId="urn:microsoft.com/office/officeart/2005/8/layout/list1"/>
    <dgm:cxn modelId="{E59B26C0-431D-4868-94BF-66BF9AC1712D}" type="presParOf" srcId="{D0265BB6-1EB4-48DB-A2A2-BD96DAC45186}" destId="{1765FD02-C410-4DFE-96C0-8A1EE119EF57}" srcOrd="4" destOrd="0" presId="urn:microsoft.com/office/officeart/2005/8/layout/list1"/>
    <dgm:cxn modelId="{C2B2F028-7CBB-4BB6-AF3C-ABE664830577}" type="presParOf" srcId="{1765FD02-C410-4DFE-96C0-8A1EE119EF57}" destId="{84119161-4159-4129-A5C8-6EF3B2737968}" srcOrd="0" destOrd="0" presId="urn:microsoft.com/office/officeart/2005/8/layout/list1"/>
    <dgm:cxn modelId="{BFD5C5F3-A202-439A-8A35-1B56F8D6772D}" type="presParOf" srcId="{1765FD02-C410-4DFE-96C0-8A1EE119EF57}" destId="{8045F61E-2850-4B6C-83B1-C9F263830CC6}" srcOrd="1" destOrd="0" presId="urn:microsoft.com/office/officeart/2005/8/layout/list1"/>
    <dgm:cxn modelId="{25EE27C3-7FCA-4E6B-9B1B-44FAE314CCC0}" type="presParOf" srcId="{D0265BB6-1EB4-48DB-A2A2-BD96DAC45186}" destId="{10BA5FBD-9E17-44B2-9F34-9436324F8805}" srcOrd="5" destOrd="0" presId="urn:microsoft.com/office/officeart/2005/8/layout/list1"/>
    <dgm:cxn modelId="{2CAD235A-1B23-4482-9979-D457B4D8DD9D}" type="presParOf" srcId="{D0265BB6-1EB4-48DB-A2A2-BD96DAC45186}" destId="{3D881517-2BCB-466A-9919-A41C250D0ADA}" srcOrd="6" destOrd="0" presId="urn:microsoft.com/office/officeart/2005/8/layout/list1"/>
    <dgm:cxn modelId="{A1C371F8-B71C-435C-AC2B-B6DAAC19ED79}" type="presParOf" srcId="{D0265BB6-1EB4-48DB-A2A2-BD96DAC45186}" destId="{163F10E6-20A6-4239-A89B-6F22434F89B1}" srcOrd="7" destOrd="0" presId="urn:microsoft.com/office/officeart/2005/8/layout/list1"/>
    <dgm:cxn modelId="{F6B6EBE9-3975-4C3B-80B0-4FF64F4207F4}" type="presParOf" srcId="{D0265BB6-1EB4-48DB-A2A2-BD96DAC45186}" destId="{93CBF999-5902-4CD5-8268-8E4C96672CFE}" srcOrd="8" destOrd="0" presId="urn:microsoft.com/office/officeart/2005/8/layout/list1"/>
    <dgm:cxn modelId="{9C349E87-55B5-4348-9CA7-0F2D05A14C95}" type="presParOf" srcId="{93CBF999-5902-4CD5-8268-8E4C96672CFE}" destId="{3D1415E1-557D-4B59-81EA-F46515FD78C7}" srcOrd="0" destOrd="0" presId="urn:microsoft.com/office/officeart/2005/8/layout/list1"/>
    <dgm:cxn modelId="{BA53F807-5069-4CE6-B895-AA5326952B03}" type="presParOf" srcId="{93CBF999-5902-4CD5-8268-8E4C96672CFE}" destId="{6342C34C-02DF-4498-9982-5AE3AD036D0D}" srcOrd="1" destOrd="0" presId="urn:microsoft.com/office/officeart/2005/8/layout/list1"/>
    <dgm:cxn modelId="{6658994C-0A59-49DB-A46C-F0F026FBC19B}" type="presParOf" srcId="{D0265BB6-1EB4-48DB-A2A2-BD96DAC45186}" destId="{C782B35A-5741-4A5B-B6E8-581B4BF3448C}" srcOrd="9" destOrd="0" presId="urn:microsoft.com/office/officeart/2005/8/layout/list1"/>
    <dgm:cxn modelId="{8EA0FC3B-151F-4FEC-8316-273086A8E5C8}" type="presParOf" srcId="{D0265BB6-1EB4-48DB-A2A2-BD96DAC45186}" destId="{4726BD0C-D213-46DF-921B-F002F70C1E14}" srcOrd="10" destOrd="0" presId="urn:microsoft.com/office/officeart/2005/8/layout/list1"/>
    <dgm:cxn modelId="{DAC56063-C1A8-4778-82A1-044781876F49}" type="presParOf" srcId="{D0265BB6-1EB4-48DB-A2A2-BD96DAC45186}" destId="{EF6D1C86-CC4E-4C4C-86E9-15B7DD212880}" srcOrd="11" destOrd="0" presId="urn:microsoft.com/office/officeart/2005/8/layout/list1"/>
    <dgm:cxn modelId="{6B3194C9-B991-4BD2-A1CC-340C475AABDD}" type="presParOf" srcId="{D0265BB6-1EB4-48DB-A2A2-BD96DAC45186}" destId="{A6759F6C-4961-4DC4-968A-2586808882DA}" srcOrd="12" destOrd="0" presId="urn:microsoft.com/office/officeart/2005/8/layout/list1"/>
    <dgm:cxn modelId="{E2A7121C-D5E2-46A5-B200-58BA0574F4AA}" type="presParOf" srcId="{A6759F6C-4961-4DC4-968A-2586808882DA}" destId="{79424A51-EAB9-4001-8FB4-985E0FF254E3}" srcOrd="0" destOrd="0" presId="urn:microsoft.com/office/officeart/2005/8/layout/list1"/>
    <dgm:cxn modelId="{B21C3E8E-0793-4A77-AE6A-6E2DD5DE318C}" type="presParOf" srcId="{A6759F6C-4961-4DC4-968A-2586808882DA}" destId="{2B67A1C5-54BE-4AB4-9684-8D57BD56062C}" srcOrd="1" destOrd="0" presId="urn:microsoft.com/office/officeart/2005/8/layout/list1"/>
    <dgm:cxn modelId="{BF962DE3-518C-48B5-859F-3A15902B84C4}" type="presParOf" srcId="{D0265BB6-1EB4-48DB-A2A2-BD96DAC45186}" destId="{52D481BC-A897-43F7-8FC0-77BDA7DB6A34}" srcOrd="13" destOrd="0" presId="urn:microsoft.com/office/officeart/2005/8/layout/list1"/>
    <dgm:cxn modelId="{66517472-5450-481F-9514-D42EB0C95D9B}" type="presParOf" srcId="{D0265BB6-1EB4-48DB-A2A2-BD96DAC45186}" destId="{DEB23FF2-F3C0-4E53-A06F-B136E864108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8433E1-3C4E-47A2-9E35-5151E9851903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A87A15-CAB7-44C0-B687-EE48B0A4C8CF}">
      <dgm:prSet phldrT="[Text]" custT="1"/>
      <dgm:spPr/>
      <dgm:t>
        <a:bodyPr/>
        <a:lstStyle/>
        <a:p>
          <a:r>
            <a:rPr lang="en-US" sz="1800" dirty="0"/>
            <a:t>State Grant</a:t>
          </a:r>
        </a:p>
      </dgm:t>
    </dgm:pt>
    <dgm:pt modelId="{93D70C8E-DFC7-470A-848D-5DAFD853AD53}" type="parTrans" cxnId="{30206AA2-3079-43DB-A38F-7828228E6D14}">
      <dgm:prSet/>
      <dgm:spPr/>
      <dgm:t>
        <a:bodyPr/>
        <a:lstStyle/>
        <a:p>
          <a:endParaRPr lang="en-US"/>
        </a:p>
      </dgm:t>
    </dgm:pt>
    <dgm:pt modelId="{E0CDFD21-B6CB-444C-A647-E0D73D08BE76}" type="sibTrans" cxnId="{30206AA2-3079-43DB-A38F-7828228E6D14}">
      <dgm:prSet/>
      <dgm:spPr/>
      <dgm:t>
        <a:bodyPr/>
        <a:lstStyle/>
        <a:p>
          <a:endParaRPr lang="en-US"/>
        </a:p>
      </dgm:t>
    </dgm:pt>
    <dgm:pt modelId="{082E5B5F-3C3B-4575-A5FF-78049EB0B9D9}">
      <dgm:prSet phldrT="[Text]"/>
      <dgm:spPr/>
      <dgm:t>
        <a:bodyPr/>
        <a:lstStyle/>
        <a:p>
          <a:r>
            <a:rPr lang="en-US" dirty="0"/>
            <a:t>Need based award ranges from  </a:t>
          </a:r>
          <a:r>
            <a:rPr lang="en-US"/>
            <a:t>$275 to $2,200</a:t>
          </a:r>
          <a:endParaRPr lang="en-US" dirty="0"/>
        </a:p>
      </dgm:t>
    </dgm:pt>
    <dgm:pt modelId="{19D60A3B-0D96-4B43-B7F8-238E715A3DB5}" type="parTrans" cxnId="{E4C06C8B-AD74-4CF3-A2DD-B4A4D9CDE5D5}">
      <dgm:prSet/>
      <dgm:spPr/>
      <dgm:t>
        <a:bodyPr/>
        <a:lstStyle/>
        <a:p>
          <a:endParaRPr lang="en-US"/>
        </a:p>
      </dgm:t>
    </dgm:pt>
    <dgm:pt modelId="{EF2930D8-4484-47EF-9D08-836B5A9D3ACF}" type="sibTrans" cxnId="{E4C06C8B-AD74-4CF3-A2DD-B4A4D9CDE5D5}">
      <dgm:prSet/>
      <dgm:spPr/>
      <dgm:t>
        <a:bodyPr/>
        <a:lstStyle/>
        <a:p>
          <a:endParaRPr lang="en-US"/>
        </a:p>
      </dgm:t>
    </dgm:pt>
    <dgm:pt modelId="{E92CBD2B-026B-4DBD-8A00-8A04D4D61538}">
      <dgm:prSet phldrT="[Text]" custT="1"/>
      <dgm:spPr/>
      <dgm:t>
        <a:bodyPr/>
        <a:lstStyle/>
        <a:p>
          <a:r>
            <a:rPr lang="en-US" sz="1800" dirty="0"/>
            <a:t>Scholars Program</a:t>
          </a:r>
        </a:p>
      </dgm:t>
    </dgm:pt>
    <dgm:pt modelId="{4767D18E-043A-4B32-91C0-8DC7041A2D1B}" type="parTrans" cxnId="{D5067A23-D6D3-4EDE-90A6-5F14E3A0B5D6}">
      <dgm:prSet/>
      <dgm:spPr/>
      <dgm:t>
        <a:bodyPr/>
        <a:lstStyle/>
        <a:p>
          <a:endParaRPr lang="en-US"/>
        </a:p>
      </dgm:t>
    </dgm:pt>
    <dgm:pt modelId="{94BCBD06-7788-4397-8B85-F8526D78CFD6}" type="sibTrans" cxnId="{D5067A23-D6D3-4EDE-90A6-5F14E3A0B5D6}">
      <dgm:prSet/>
      <dgm:spPr/>
      <dgm:t>
        <a:bodyPr/>
        <a:lstStyle/>
        <a:p>
          <a:endParaRPr lang="en-US"/>
        </a:p>
      </dgm:t>
    </dgm:pt>
    <dgm:pt modelId="{4D906936-5EEF-4DFF-835E-74B0CF51D2E7}">
      <dgm:prSet phldrT="[Text]"/>
      <dgm:spPr/>
      <dgm:t>
        <a:bodyPr/>
        <a:lstStyle/>
        <a:p>
          <a:r>
            <a:rPr lang="en-US" dirty="0">
              <a:effectLst/>
            </a:rPr>
            <a:t>Must be in the upper 5% of all ND ACT test takers</a:t>
          </a:r>
          <a:endParaRPr lang="en-US" dirty="0"/>
        </a:p>
      </dgm:t>
    </dgm:pt>
    <dgm:pt modelId="{FBD996FF-BCFC-49BC-AE75-5492BBBE2670}" type="parTrans" cxnId="{EEE0EFFF-713E-4052-8D9A-9872553BDF63}">
      <dgm:prSet/>
      <dgm:spPr/>
      <dgm:t>
        <a:bodyPr/>
        <a:lstStyle/>
        <a:p>
          <a:endParaRPr lang="en-US"/>
        </a:p>
      </dgm:t>
    </dgm:pt>
    <dgm:pt modelId="{CED89587-9CAC-4A58-88C7-408E9E7D8E42}" type="sibTrans" cxnId="{EEE0EFFF-713E-4052-8D9A-9872553BDF63}">
      <dgm:prSet/>
      <dgm:spPr/>
      <dgm:t>
        <a:bodyPr/>
        <a:lstStyle/>
        <a:p>
          <a:endParaRPr lang="en-US"/>
        </a:p>
      </dgm:t>
    </dgm:pt>
    <dgm:pt modelId="{D8107F83-75B6-4689-80C9-D88FCC003200}">
      <dgm:prSet/>
      <dgm:spPr/>
      <dgm:t>
        <a:bodyPr/>
        <a:lstStyle/>
        <a:p>
          <a:r>
            <a:rPr lang="en-US" dirty="0">
              <a:effectLst/>
            </a:rPr>
            <a:t>Only applicable towards ND Colleges</a:t>
          </a:r>
        </a:p>
      </dgm:t>
    </dgm:pt>
    <dgm:pt modelId="{5D116EB3-0734-46BE-880C-9681738E9EA3}" type="parTrans" cxnId="{338E3A73-8947-4742-8C97-7C8C2B520C4E}">
      <dgm:prSet/>
      <dgm:spPr/>
      <dgm:t>
        <a:bodyPr/>
        <a:lstStyle/>
        <a:p>
          <a:endParaRPr lang="en-US"/>
        </a:p>
      </dgm:t>
    </dgm:pt>
    <dgm:pt modelId="{153453B8-0B4F-45B1-91A1-21ECCE9686A7}" type="sibTrans" cxnId="{338E3A73-8947-4742-8C97-7C8C2B520C4E}">
      <dgm:prSet/>
      <dgm:spPr/>
      <dgm:t>
        <a:bodyPr/>
        <a:lstStyle/>
        <a:p>
          <a:endParaRPr lang="en-US"/>
        </a:p>
      </dgm:t>
    </dgm:pt>
    <dgm:pt modelId="{EBC7AF9A-A578-4423-A863-63CC6E079E0B}">
      <dgm:prSet/>
      <dgm:spPr/>
      <dgm:t>
        <a:bodyPr/>
        <a:lstStyle/>
        <a:p>
          <a:r>
            <a:rPr lang="en-US" dirty="0">
              <a:effectLst/>
            </a:rPr>
            <a:t>ND resident &amp; citizen or permanent resident of U.S.</a:t>
          </a:r>
        </a:p>
      </dgm:t>
    </dgm:pt>
    <dgm:pt modelId="{AA31F1C0-9AE1-4D23-8E5F-523869B3C941}" type="parTrans" cxnId="{7F02BE0E-A80E-4F17-8B19-3D8E21EC5309}">
      <dgm:prSet/>
      <dgm:spPr/>
      <dgm:t>
        <a:bodyPr/>
        <a:lstStyle/>
        <a:p>
          <a:endParaRPr lang="en-US"/>
        </a:p>
      </dgm:t>
    </dgm:pt>
    <dgm:pt modelId="{F2F43DE8-227A-49D1-94CC-6A25ADF34BE0}" type="sibTrans" cxnId="{7F02BE0E-A80E-4F17-8B19-3D8E21EC5309}">
      <dgm:prSet/>
      <dgm:spPr/>
      <dgm:t>
        <a:bodyPr/>
        <a:lstStyle/>
        <a:p>
          <a:endParaRPr lang="en-US"/>
        </a:p>
      </dgm:t>
    </dgm:pt>
    <dgm:pt modelId="{27E2B1DF-5170-4DEB-9F21-D91A2F170E4D}">
      <dgm:prSet/>
      <dgm:spPr/>
      <dgm:t>
        <a:bodyPr/>
        <a:lstStyle/>
        <a:p>
          <a:r>
            <a:rPr lang="en-US" dirty="0">
              <a:effectLst/>
            </a:rPr>
            <a:t>Pro-rated for enrollment status</a:t>
          </a:r>
        </a:p>
      </dgm:t>
    </dgm:pt>
    <dgm:pt modelId="{963743D4-D14D-4C19-A0A7-23B83E283506}" type="parTrans" cxnId="{7C0A0449-58F8-466B-B10F-9D0590A0F803}">
      <dgm:prSet/>
      <dgm:spPr/>
      <dgm:t>
        <a:bodyPr/>
        <a:lstStyle/>
        <a:p>
          <a:endParaRPr lang="en-US"/>
        </a:p>
      </dgm:t>
    </dgm:pt>
    <dgm:pt modelId="{D43BE557-6A0F-4CE1-AD1F-3957D6F19365}" type="sibTrans" cxnId="{7C0A0449-58F8-466B-B10F-9D0590A0F803}">
      <dgm:prSet/>
      <dgm:spPr/>
      <dgm:t>
        <a:bodyPr/>
        <a:lstStyle/>
        <a:p>
          <a:endParaRPr lang="en-US"/>
        </a:p>
      </dgm:t>
    </dgm:pt>
    <dgm:pt modelId="{E465EBD9-19E2-4BB3-BF8D-854B44FE27CA}">
      <dgm:prSet/>
      <dgm:spPr/>
      <dgm:t>
        <a:bodyPr/>
        <a:lstStyle/>
        <a:p>
          <a:r>
            <a:rPr lang="en-US" dirty="0">
              <a:effectLst/>
            </a:rPr>
            <a:t>Take ACT between October and June of Junior Year</a:t>
          </a:r>
        </a:p>
      </dgm:t>
    </dgm:pt>
    <dgm:pt modelId="{53ACC121-CEB5-4623-9C20-CF8CEFE9F922}" type="parTrans" cxnId="{EC0BB54F-9F31-4245-9172-9E448A0BA438}">
      <dgm:prSet/>
      <dgm:spPr/>
      <dgm:t>
        <a:bodyPr/>
        <a:lstStyle/>
        <a:p>
          <a:endParaRPr lang="en-US"/>
        </a:p>
      </dgm:t>
    </dgm:pt>
    <dgm:pt modelId="{AB227F42-A77C-401D-9EFC-E198D04A87BD}" type="sibTrans" cxnId="{EC0BB54F-9F31-4245-9172-9E448A0BA438}">
      <dgm:prSet/>
      <dgm:spPr/>
      <dgm:t>
        <a:bodyPr/>
        <a:lstStyle/>
        <a:p>
          <a:endParaRPr lang="en-US"/>
        </a:p>
      </dgm:t>
    </dgm:pt>
    <dgm:pt modelId="{F8E7B8A9-6479-461A-A41F-066DA5DD10CB}">
      <dgm:prSet/>
      <dgm:spPr/>
      <dgm:t>
        <a:bodyPr/>
        <a:lstStyle/>
        <a:p>
          <a:r>
            <a:rPr lang="en-US" dirty="0">
              <a:effectLst/>
            </a:rPr>
            <a:t>Full Tuition Scholarship - Renewable for up to 3 years by maintaining 3.5 GPA </a:t>
          </a:r>
        </a:p>
      </dgm:t>
    </dgm:pt>
    <dgm:pt modelId="{5BBA5C1C-A22D-40FD-B1A2-BC46CA21F736}" type="parTrans" cxnId="{28A6633D-4D44-443A-AC4E-6D49F8C99812}">
      <dgm:prSet/>
      <dgm:spPr/>
      <dgm:t>
        <a:bodyPr/>
        <a:lstStyle/>
        <a:p>
          <a:endParaRPr lang="en-US"/>
        </a:p>
      </dgm:t>
    </dgm:pt>
    <dgm:pt modelId="{D96A19F6-01C1-4107-B031-FF0D12CE0E64}" type="sibTrans" cxnId="{28A6633D-4D44-443A-AC4E-6D49F8C99812}">
      <dgm:prSet/>
      <dgm:spPr/>
      <dgm:t>
        <a:bodyPr/>
        <a:lstStyle/>
        <a:p>
          <a:endParaRPr lang="en-US"/>
        </a:p>
      </dgm:t>
    </dgm:pt>
    <dgm:pt modelId="{40259A26-7248-4612-B2DD-66E01C3C661E}">
      <dgm:prSet/>
      <dgm:spPr/>
      <dgm:t>
        <a:bodyPr/>
        <a:lstStyle/>
        <a:p>
          <a:r>
            <a:rPr lang="en-US" dirty="0">
              <a:effectLst/>
            </a:rPr>
            <a:t>Only applicable toward ND Colleges</a:t>
          </a:r>
        </a:p>
      </dgm:t>
    </dgm:pt>
    <dgm:pt modelId="{AF00B315-E8F0-4AD4-84AA-98142571C968}" type="parTrans" cxnId="{0E2FA00C-DFB0-42C1-9520-CEF4D5A309F1}">
      <dgm:prSet/>
      <dgm:spPr/>
      <dgm:t>
        <a:bodyPr/>
        <a:lstStyle/>
        <a:p>
          <a:endParaRPr lang="en-US"/>
        </a:p>
      </dgm:t>
    </dgm:pt>
    <dgm:pt modelId="{E4A2C2C4-C90C-435F-845B-11097D032136}" type="sibTrans" cxnId="{0E2FA00C-DFB0-42C1-9520-CEF4D5A309F1}">
      <dgm:prSet/>
      <dgm:spPr/>
      <dgm:t>
        <a:bodyPr/>
        <a:lstStyle/>
        <a:p>
          <a:endParaRPr lang="en-US"/>
        </a:p>
      </dgm:t>
    </dgm:pt>
    <dgm:pt modelId="{AE5156D1-00B1-44F5-80FC-0920B2235408}">
      <dgm:prSet/>
      <dgm:spPr/>
      <dgm:t>
        <a:bodyPr/>
        <a:lstStyle/>
        <a:p>
          <a:r>
            <a:rPr lang="en-US" dirty="0">
              <a:effectLst/>
            </a:rPr>
            <a:t>Must be ND Resident</a:t>
          </a:r>
        </a:p>
      </dgm:t>
    </dgm:pt>
    <dgm:pt modelId="{3CC82D17-CD70-4F1A-9660-D2B483B19988}" type="parTrans" cxnId="{70984B56-8BFE-41E2-AD0E-47BF7B636927}">
      <dgm:prSet/>
      <dgm:spPr/>
      <dgm:t>
        <a:bodyPr/>
        <a:lstStyle/>
        <a:p>
          <a:endParaRPr lang="en-US"/>
        </a:p>
      </dgm:t>
    </dgm:pt>
    <dgm:pt modelId="{A7A06BD2-5783-47A7-A95D-6A1E47294E41}" type="sibTrans" cxnId="{70984B56-8BFE-41E2-AD0E-47BF7B636927}">
      <dgm:prSet/>
      <dgm:spPr/>
      <dgm:t>
        <a:bodyPr/>
        <a:lstStyle/>
        <a:p>
          <a:endParaRPr lang="en-US"/>
        </a:p>
      </dgm:t>
    </dgm:pt>
    <dgm:pt modelId="{7C51DCA6-8F92-4460-A9DF-F06D50BF5C3D}">
      <dgm:prSet/>
      <dgm:spPr/>
      <dgm:t>
        <a:bodyPr/>
        <a:lstStyle/>
        <a:p>
          <a:r>
            <a:rPr lang="en-US" dirty="0">
              <a:effectLst/>
            </a:rPr>
            <a:t>ND High School Graduate</a:t>
          </a:r>
        </a:p>
      </dgm:t>
    </dgm:pt>
    <dgm:pt modelId="{10D16142-421F-4C87-9984-AE517DC7E757}" type="parTrans" cxnId="{3411A64D-6D7F-4C4A-B53D-F1725D03F172}">
      <dgm:prSet/>
      <dgm:spPr/>
      <dgm:t>
        <a:bodyPr/>
        <a:lstStyle/>
        <a:p>
          <a:endParaRPr lang="en-US"/>
        </a:p>
      </dgm:t>
    </dgm:pt>
    <dgm:pt modelId="{1540743F-C2F0-4E70-9393-B5F9196B0826}" type="sibTrans" cxnId="{3411A64D-6D7F-4C4A-B53D-F1725D03F172}">
      <dgm:prSet/>
      <dgm:spPr/>
      <dgm:t>
        <a:bodyPr/>
        <a:lstStyle/>
        <a:p>
          <a:endParaRPr lang="en-US"/>
        </a:p>
      </dgm:t>
    </dgm:pt>
    <dgm:pt modelId="{6A87E2B7-CD65-4902-AC69-F525F1EF72DF}" type="pres">
      <dgm:prSet presAssocID="{788433E1-3C4E-47A2-9E35-5151E98519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B84093-3D6F-4F19-BE60-7607015D5DBE}" type="pres">
      <dgm:prSet presAssocID="{30A87A15-CAB7-44C0-B687-EE48B0A4C8CF}" presName="parentLin" presStyleCnt="0"/>
      <dgm:spPr/>
    </dgm:pt>
    <dgm:pt modelId="{E64E757B-3CDB-42CE-BDA5-BB9617FA31AD}" type="pres">
      <dgm:prSet presAssocID="{30A87A15-CAB7-44C0-B687-EE48B0A4C8C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88F6B47-A618-4C58-8D6D-236FC8802097}" type="pres">
      <dgm:prSet presAssocID="{30A87A15-CAB7-44C0-B687-EE48B0A4C8CF}" presName="parentText" presStyleLbl="node1" presStyleIdx="0" presStyleCnt="2" custLinFactNeighborX="-365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C8DBE-B643-4660-A670-F71D118B1120}" type="pres">
      <dgm:prSet presAssocID="{30A87A15-CAB7-44C0-B687-EE48B0A4C8CF}" presName="negativeSpace" presStyleCnt="0"/>
      <dgm:spPr/>
    </dgm:pt>
    <dgm:pt modelId="{280DE299-6302-4A9E-8524-7CCA6AE64F49}" type="pres">
      <dgm:prSet presAssocID="{30A87A15-CAB7-44C0-B687-EE48B0A4C8CF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BDA15-B9A2-4F51-8AE0-00835E96F5BE}" type="pres">
      <dgm:prSet presAssocID="{E0CDFD21-B6CB-444C-A647-E0D73D08BE76}" presName="spaceBetweenRectangles" presStyleCnt="0"/>
      <dgm:spPr/>
    </dgm:pt>
    <dgm:pt modelId="{23C68596-9C30-459F-BEA7-B362235A3628}" type="pres">
      <dgm:prSet presAssocID="{E92CBD2B-026B-4DBD-8A00-8A04D4D61538}" presName="parentLin" presStyleCnt="0"/>
      <dgm:spPr/>
    </dgm:pt>
    <dgm:pt modelId="{2F9592A1-8846-40C0-A7A5-B06129E88B96}" type="pres">
      <dgm:prSet presAssocID="{E92CBD2B-026B-4DBD-8A00-8A04D4D6153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C009FE3-102D-4AB1-B837-F557F29942FA}" type="pres">
      <dgm:prSet presAssocID="{E92CBD2B-026B-4DBD-8A00-8A04D4D61538}" presName="parentText" presStyleLbl="node1" presStyleIdx="1" presStyleCnt="2" custLinFactNeighborX="-37500" custLinFactNeighborY="-17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927FF-E569-4D41-9F30-0A7F753F7E95}" type="pres">
      <dgm:prSet presAssocID="{E92CBD2B-026B-4DBD-8A00-8A04D4D61538}" presName="negativeSpace" presStyleCnt="0"/>
      <dgm:spPr/>
    </dgm:pt>
    <dgm:pt modelId="{42CD842D-A48A-41E0-8001-310441379E4C}" type="pres">
      <dgm:prSet presAssocID="{E92CBD2B-026B-4DBD-8A00-8A04D4D61538}" presName="childText" presStyleLbl="conFgAcc1" presStyleIdx="1" presStyleCnt="2" custLinFactNeighborY="-32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02BE0E-A80E-4F17-8B19-3D8E21EC5309}" srcId="{30A87A15-CAB7-44C0-B687-EE48B0A4C8CF}" destId="{EBC7AF9A-A578-4423-A863-63CC6E079E0B}" srcOrd="2" destOrd="0" parTransId="{AA31F1C0-9AE1-4D23-8E5F-523869B3C941}" sibTransId="{F2F43DE8-227A-49D1-94CC-6A25ADF34BE0}"/>
    <dgm:cxn modelId="{D5067A23-D6D3-4EDE-90A6-5F14E3A0B5D6}" srcId="{788433E1-3C4E-47A2-9E35-5151E9851903}" destId="{E92CBD2B-026B-4DBD-8A00-8A04D4D61538}" srcOrd="1" destOrd="0" parTransId="{4767D18E-043A-4B32-91C0-8DC7041A2D1B}" sibTransId="{94BCBD06-7788-4397-8B85-F8526D78CFD6}"/>
    <dgm:cxn modelId="{A9C87BC9-869E-46D9-8547-82CEA2F53B04}" type="presOf" srcId="{D8107F83-75B6-4689-80C9-D88FCC003200}" destId="{280DE299-6302-4A9E-8524-7CCA6AE64F49}" srcOrd="0" destOrd="1" presId="urn:microsoft.com/office/officeart/2005/8/layout/list1"/>
    <dgm:cxn modelId="{938894F6-7CE1-4047-83DB-62379FA70EED}" type="presOf" srcId="{4D906936-5EEF-4DFF-835E-74B0CF51D2E7}" destId="{42CD842D-A48A-41E0-8001-310441379E4C}" srcOrd="0" destOrd="0" presId="urn:microsoft.com/office/officeart/2005/8/layout/list1"/>
    <dgm:cxn modelId="{E7B97133-443C-4BF0-B663-834720F32602}" type="presOf" srcId="{30A87A15-CAB7-44C0-B687-EE48B0A4C8CF}" destId="{788F6B47-A618-4C58-8D6D-236FC8802097}" srcOrd="1" destOrd="0" presId="urn:microsoft.com/office/officeart/2005/8/layout/list1"/>
    <dgm:cxn modelId="{1EEB3C1D-236A-4369-AB75-C9F89DF100A9}" type="presOf" srcId="{E92CBD2B-026B-4DBD-8A00-8A04D4D61538}" destId="{2F9592A1-8846-40C0-A7A5-B06129E88B96}" srcOrd="0" destOrd="0" presId="urn:microsoft.com/office/officeart/2005/8/layout/list1"/>
    <dgm:cxn modelId="{DD217BAD-791D-4439-8FC7-81E3E777EDF9}" type="presOf" srcId="{7C51DCA6-8F92-4460-A9DF-F06D50BF5C3D}" destId="{280DE299-6302-4A9E-8524-7CCA6AE64F49}" srcOrd="0" destOrd="4" presId="urn:microsoft.com/office/officeart/2005/8/layout/list1"/>
    <dgm:cxn modelId="{75244048-2A33-43A4-9EC2-F07F87E89D24}" type="presOf" srcId="{E465EBD9-19E2-4BB3-BF8D-854B44FE27CA}" destId="{42CD842D-A48A-41E0-8001-310441379E4C}" srcOrd="0" destOrd="1" presId="urn:microsoft.com/office/officeart/2005/8/layout/list1"/>
    <dgm:cxn modelId="{F7E15B99-73B7-4089-8D2D-B50D3E2884FB}" type="presOf" srcId="{27E2B1DF-5170-4DEB-9F21-D91A2F170E4D}" destId="{280DE299-6302-4A9E-8524-7CCA6AE64F49}" srcOrd="0" destOrd="3" presId="urn:microsoft.com/office/officeart/2005/8/layout/list1"/>
    <dgm:cxn modelId="{7C0A0449-58F8-466B-B10F-9D0590A0F803}" srcId="{30A87A15-CAB7-44C0-B687-EE48B0A4C8CF}" destId="{27E2B1DF-5170-4DEB-9F21-D91A2F170E4D}" srcOrd="3" destOrd="0" parTransId="{963743D4-D14D-4C19-A0A7-23B83E283506}" sibTransId="{D43BE557-6A0F-4CE1-AD1F-3957D6F19365}"/>
    <dgm:cxn modelId="{EEE0EFFF-713E-4052-8D9A-9872553BDF63}" srcId="{E92CBD2B-026B-4DBD-8A00-8A04D4D61538}" destId="{4D906936-5EEF-4DFF-835E-74B0CF51D2E7}" srcOrd="0" destOrd="0" parTransId="{FBD996FF-BCFC-49BC-AE75-5492BBBE2670}" sibTransId="{CED89587-9CAC-4A58-88C7-408E9E7D8E42}"/>
    <dgm:cxn modelId="{EC0BB54F-9F31-4245-9172-9E448A0BA438}" srcId="{E92CBD2B-026B-4DBD-8A00-8A04D4D61538}" destId="{E465EBD9-19E2-4BB3-BF8D-854B44FE27CA}" srcOrd="1" destOrd="0" parTransId="{53ACC121-CEB5-4623-9C20-CF8CEFE9F922}" sibTransId="{AB227F42-A77C-401D-9EFC-E198D04A87BD}"/>
    <dgm:cxn modelId="{0E2FA00C-DFB0-42C1-9520-CEF4D5A309F1}" srcId="{E92CBD2B-026B-4DBD-8A00-8A04D4D61538}" destId="{40259A26-7248-4612-B2DD-66E01C3C661E}" srcOrd="3" destOrd="0" parTransId="{AF00B315-E8F0-4AD4-84AA-98142571C968}" sibTransId="{E4A2C2C4-C90C-435F-845B-11097D032136}"/>
    <dgm:cxn modelId="{39CBE85C-CF84-4331-B0B1-0FA64B078FAC}" type="presOf" srcId="{788433E1-3C4E-47A2-9E35-5151E9851903}" destId="{6A87E2B7-CD65-4902-AC69-F525F1EF72DF}" srcOrd="0" destOrd="0" presId="urn:microsoft.com/office/officeart/2005/8/layout/list1"/>
    <dgm:cxn modelId="{4CBD2ADD-00EC-4248-9518-C7572BD85121}" type="presOf" srcId="{40259A26-7248-4612-B2DD-66E01C3C661E}" destId="{42CD842D-A48A-41E0-8001-310441379E4C}" srcOrd="0" destOrd="3" presId="urn:microsoft.com/office/officeart/2005/8/layout/list1"/>
    <dgm:cxn modelId="{56C0360D-1761-4410-BC8E-6DA929EC643B}" type="presOf" srcId="{30A87A15-CAB7-44C0-B687-EE48B0A4C8CF}" destId="{E64E757B-3CDB-42CE-BDA5-BB9617FA31AD}" srcOrd="0" destOrd="0" presId="urn:microsoft.com/office/officeart/2005/8/layout/list1"/>
    <dgm:cxn modelId="{E4C06C8B-AD74-4CF3-A2DD-B4A4D9CDE5D5}" srcId="{30A87A15-CAB7-44C0-B687-EE48B0A4C8CF}" destId="{082E5B5F-3C3B-4575-A5FF-78049EB0B9D9}" srcOrd="0" destOrd="0" parTransId="{19D60A3B-0D96-4B43-B7F8-238E715A3DB5}" sibTransId="{EF2930D8-4484-47EF-9D08-836B5A9D3ACF}"/>
    <dgm:cxn modelId="{338E3A73-8947-4742-8C97-7C8C2B520C4E}" srcId="{30A87A15-CAB7-44C0-B687-EE48B0A4C8CF}" destId="{D8107F83-75B6-4689-80C9-D88FCC003200}" srcOrd="1" destOrd="0" parTransId="{5D116EB3-0734-46BE-880C-9681738E9EA3}" sibTransId="{153453B8-0B4F-45B1-91A1-21ECCE9686A7}"/>
    <dgm:cxn modelId="{F4EFB206-39C1-40B5-B657-38D18FF2780D}" type="presOf" srcId="{AE5156D1-00B1-44F5-80FC-0920B2235408}" destId="{42CD842D-A48A-41E0-8001-310441379E4C}" srcOrd="0" destOrd="4" presId="urn:microsoft.com/office/officeart/2005/8/layout/list1"/>
    <dgm:cxn modelId="{F276B157-3841-4BAB-A0D9-A3215C58FF4B}" type="presOf" srcId="{EBC7AF9A-A578-4423-A863-63CC6E079E0B}" destId="{280DE299-6302-4A9E-8524-7CCA6AE64F49}" srcOrd="0" destOrd="2" presId="urn:microsoft.com/office/officeart/2005/8/layout/list1"/>
    <dgm:cxn modelId="{1BC4A058-800E-4B61-A75D-A87D6378AFEE}" type="presOf" srcId="{082E5B5F-3C3B-4575-A5FF-78049EB0B9D9}" destId="{280DE299-6302-4A9E-8524-7CCA6AE64F49}" srcOrd="0" destOrd="0" presId="urn:microsoft.com/office/officeart/2005/8/layout/list1"/>
    <dgm:cxn modelId="{C9B575A4-47D0-4468-ABBA-88809C7750DD}" type="presOf" srcId="{E92CBD2B-026B-4DBD-8A00-8A04D4D61538}" destId="{2C009FE3-102D-4AB1-B837-F557F29942FA}" srcOrd="1" destOrd="0" presId="urn:microsoft.com/office/officeart/2005/8/layout/list1"/>
    <dgm:cxn modelId="{28A6633D-4D44-443A-AC4E-6D49F8C99812}" srcId="{E92CBD2B-026B-4DBD-8A00-8A04D4D61538}" destId="{F8E7B8A9-6479-461A-A41F-066DA5DD10CB}" srcOrd="2" destOrd="0" parTransId="{5BBA5C1C-A22D-40FD-B1A2-BC46CA21F736}" sibTransId="{D96A19F6-01C1-4107-B031-FF0D12CE0E64}"/>
    <dgm:cxn modelId="{70984B56-8BFE-41E2-AD0E-47BF7B636927}" srcId="{E92CBD2B-026B-4DBD-8A00-8A04D4D61538}" destId="{AE5156D1-00B1-44F5-80FC-0920B2235408}" srcOrd="4" destOrd="0" parTransId="{3CC82D17-CD70-4F1A-9660-D2B483B19988}" sibTransId="{A7A06BD2-5783-47A7-A95D-6A1E47294E41}"/>
    <dgm:cxn modelId="{92332FEB-D621-4D25-AFE9-97208F74BDD8}" type="presOf" srcId="{F8E7B8A9-6479-461A-A41F-066DA5DD10CB}" destId="{42CD842D-A48A-41E0-8001-310441379E4C}" srcOrd="0" destOrd="2" presId="urn:microsoft.com/office/officeart/2005/8/layout/list1"/>
    <dgm:cxn modelId="{30206AA2-3079-43DB-A38F-7828228E6D14}" srcId="{788433E1-3C4E-47A2-9E35-5151E9851903}" destId="{30A87A15-CAB7-44C0-B687-EE48B0A4C8CF}" srcOrd="0" destOrd="0" parTransId="{93D70C8E-DFC7-470A-848D-5DAFD853AD53}" sibTransId="{E0CDFD21-B6CB-444C-A647-E0D73D08BE76}"/>
    <dgm:cxn modelId="{3411A64D-6D7F-4C4A-B53D-F1725D03F172}" srcId="{30A87A15-CAB7-44C0-B687-EE48B0A4C8CF}" destId="{7C51DCA6-8F92-4460-A9DF-F06D50BF5C3D}" srcOrd="4" destOrd="0" parTransId="{10D16142-421F-4C87-9984-AE517DC7E757}" sibTransId="{1540743F-C2F0-4E70-9393-B5F9196B0826}"/>
    <dgm:cxn modelId="{7A5A8D88-E223-49C8-BAFE-ACC3EE1FCF80}" type="presParOf" srcId="{6A87E2B7-CD65-4902-AC69-F525F1EF72DF}" destId="{40B84093-3D6F-4F19-BE60-7607015D5DBE}" srcOrd="0" destOrd="0" presId="urn:microsoft.com/office/officeart/2005/8/layout/list1"/>
    <dgm:cxn modelId="{C5912AE0-8D1F-4182-89DD-D562390A971E}" type="presParOf" srcId="{40B84093-3D6F-4F19-BE60-7607015D5DBE}" destId="{E64E757B-3CDB-42CE-BDA5-BB9617FA31AD}" srcOrd="0" destOrd="0" presId="urn:microsoft.com/office/officeart/2005/8/layout/list1"/>
    <dgm:cxn modelId="{9C991A13-A432-407F-BEF8-91AE5FB2C370}" type="presParOf" srcId="{40B84093-3D6F-4F19-BE60-7607015D5DBE}" destId="{788F6B47-A618-4C58-8D6D-236FC8802097}" srcOrd="1" destOrd="0" presId="urn:microsoft.com/office/officeart/2005/8/layout/list1"/>
    <dgm:cxn modelId="{43A7ED11-9A52-41BD-AECC-EE567B910A24}" type="presParOf" srcId="{6A87E2B7-CD65-4902-AC69-F525F1EF72DF}" destId="{5CAC8DBE-B643-4660-A670-F71D118B1120}" srcOrd="1" destOrd="0" presId="urn:microsoft.com/office/officeart/2005/8/layout/list1"/>
    <dgm:cxn modelId="{C5F4E3F6-4F60-4047-9AE8-E204BD566DFE}" type="presParOf" srcId="{6A87E2B7-CD65-4902-AC69-F525F1EF72DF}" destId="{280DE299-6302-4A9E-8524-7CCA6AE64F49}" srcOrd="2" destOrd="0" presId="urn:microsoft.com/office/officeart/2005/8/layout/list1"/>
    <dgm:cxn modelId="{0F6790D6-0D32-442A-989F-C20F9F6B7486}" type="presParOf" srcId="{6A87E2B7-CD65-4902-AC69-F525F1EF72DF}" destId="{2A7BDA15-B9A2-4F51-8AE0-00835E96F5BE}" srcOrd="3" destOrd="0" presId="urn:microsoft.com/office/officeart/2005/8/layout/list1"/>
    <dgm:cxn modelId="{A94872E7-A6BC-4A50-8E27-C9AFB38D133E}" type="presParOf" srcId="{6A87E2B7-CD65-4902-AC69-F525F1EF72DF}" destId="{23C68596-9C30-459F-BEA7-B362235A3628}" srcOrd="4" destOrd="0" presId="urn:microsoft.com/office/officeart/2005/8/layout/list1"/>
    <dgm:cxn modelId="{1D5398BA-52D9-4965-BD79-869E369EAB08}" type="presParOf" srcId="{23C68596-9C30-459F-BEA7-B362235A3628}" destId="{2F9592A1-8846-40C0-A7A5-B06129E88B96}" srcOrd="0" destOrd="0" presId="urn:microsoft.com/office/officeart/2005/8/layout/list1"/>
    <dgm:cxn modelId="{4A7FBCBA-AF6B-414E-B55B-1274EC8600F5}" type="presParOf" srcId="{23C68596-9C30-459F-BEA7-B362235A3628}" destId="{2C009FE3-102D-4AB1-B837-F557F29942FA}" srcOrd="1" destOrd="0" presId="urn:microsoft.com/office/officeart/2005/8/layout/list1"/>
    <dgm:cxn modelId="{FC611FA4-6590-4A28-9D57-0FCF92D26EA5}" type="presParOf" srcId="{6A87E2B7-CD65-4902-AC69-F525F1EF72DF}" destId="{5C8927FF-E569-4D41-9F30-0A7F753F7E95}" srcOrd="5" destOrd="0" presId="urn:microsoft.com/office/officeart/2005/8/layout/list1"/>
    <dgm:cxn modelId="{A9577BA4-177D-4C1E-9E5B-1A2B662DAE6C}" type="presParOf" srcId="{6A87E2B7-CD65-4902-AC69-F525F1EF72DF}" destId="{42CD842D-A48A-41E0-8001-310441379E4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C80BEF-9D24-41CE-B6EB-3D3DD4C3C21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C5BA51-BD30-4DB2-9C72-EB180645B4B6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Career &amp; Technical Education Scholarship</a:t>
          </a:r>
        </a:p>
      </dgm:t>
    </dgm:pt>
    <dgm:pt modelId="{B5F97A76-9045-4DC9-9FE9-494CF4239DC3}" type="parTrans" cxnId="{EB088445-3962-43E2-9342-276E741EA19D}">
      <dgm:prSet/>
      <dgm:spPr/>
      <dgm:t>
        <a:bodyPr/>
        <a:lstStyle/>
        <a:p>
          <a:endParaRPr lang="en-US"/>
        </a:p>
      </dgm:t>
    </dgm:pt>
    <dgm:pt modelId="{82D89B8B-133F-4724-B7C7-4AFDAD941254}" type="sibTrans" cxnId="{EB088445-3962-43E2-9342-276E741EA19D}">
      <dgm:prSet/>
      <dgm:spPr/>
      <dgm:t>
        <a:bodyPr/>
        <a:lstStyle/>
        <a:p>
          <a:endParaRPr lang="en-US"/>
        </a:p>
      </dgm:t>
    </dgm:pt>
    <dgm:pt modelId="{62F509D7-DED4-4A3E-B96E-D90A30138836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1200" dirty="0"/>
            <a:t>Only applicable to ND Colleges</a:t>
          </a:r>
        </a:p>
      </dgm:t>
    </dgm:pt>
    <dgm:pt modelId="{FD3D1B1E-8B58-4108-B35F-2C35FA0F60F3}" type="parTrans" cxnId="{EE0ED8E6-7A76-41E6-885C-3A80492D0066}">
      <dgm:prSet/>
      <dgm:spPr/>
      <dgm:t>
        <a:bodyPr/>
        <a:lstStyle/>
        <a:p>
          <a:endParaRPr lang="en-US"/>
        </a:p>
      </dgm:t>
    </dgm:pt>
    <dgm:pt modelId="{4949E13F-D7A8-4AF3-9347-5BC435A648A4}" type="sibTrans" cxnId="{EE0ED8E6-7A76-41E6-885C-3A80492D0066}">
      <dgm:prSet/>
      <dgm:spPr/>
      <dgm:t>
        <a:bodyPr/>
        <a:lstStyle/>
        <a:p>
          <a:endParaRPr lang="en-US"/>
        </a:p>
      </dgm:t>
    </dgm:pt>
    <dgm:pt modelId="{706F72BF-92D4-4066-8264-C7607570BF98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1200" dirty="0"/>
            <a:t>$750 per semester</a:t>
          </a:r>
        </a:p>
      </dgm:t>
    </dgm:pt>
    <dgm:pt modelId="{839B93CD-3943-497E-BCBA-269CFCB2F3FE}" type="parTrans" cxnId="{6E221D50-1B54-48E3-AF5F-EF4FB2A55C72}">
      <dgm:prSet/>
      <dgm:spPr/>
      <dgm:t>
        <a:bodyPr/>
        <a:lstStyle/>
        <a:p>
          <a:endParaRPr lang="en-US"/>
        </a:p>
      </dgm:t>
    </dgm:pt>
    <dgm:pt modelId="{12BB9429-F850-4F2A-9483-F3F6244908D8}" type="sibTrans" cxnId="{6E221D50-1B54-48E3-AF5F-EF4FB2A55C72}">
      <dgm:prSet/>
      <dgm:spPr/>
      <dgm:t>
        <a:bodyPr/>
        <a:lstStyle/>
        <a:p>
          <a:endParaRPr lang="en-US"/>
        </a:p>
      </dgm:t>
    </dgm:pt>
    <dgm:pt modelId="{235E718D-35D0-4DA2-ACFF-48C0923E6D82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1200" dirty="0"/>
            <a:t>Must maintain College 2.75 GPA</a:t>
          </a:r>
        </a:p>
      </dgm:t>
    </dgm:pt>
    <dgm:pt modelId="{6987D9A0-26AE-4E21-8026-4DF4AAEA4804}" type="parTrans" cxnId="{7F3E2C5B-E275-4728-9587-706D7B6D1918}">
      <dgm:prSet/>
      <dgm:spPr/>
      <dgm:t>
        <a:bodyPr/>
        <a:lstStyle/>
        <a:p>
          <a:endParaRPr lang="en-US"/>
        </a:p>
      </dgm:t>
    </dgm:pt>
    <dgm:pt modelId="{48EF4FFE-3965-46DA-9622-F345AEE00769}" type="sibTrans" cxnId="{7F3E2C5B-E275-4728-9587-706D7B6D1918}">
      <dgm:prSet/>
      <dgm:spPr/>
      <dgm:t>
        <a:bodyPr/>
        <a:lstStyle/>
        <a:p>
          <a:endParaRPr lang="en-US"/>
        </a:p>
      </dgm:t>
    </dgm:pt>
    <dgm:pt modelId="{54C60CE9-BE0A-4F5B-A029-365A7C5308A4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1200" dirty="0"/>
            <a:t>Have 3.0 High School GPA</a:t>
          </a:r>
        </a:p>
      </dgm:t>
    </dgm:pt>
    <dgm:pt modelId="{FC83D495-B38A-46B4-9492-2437663C8BC6}" type="parTrans" cxnId="{38EC23E1-1647-4188-AB05-D15E4E178362}">
      <dgm:prSet/>
      <dgm:spPr/>
      <dgm:t>
        <a:bodyPr/>
        <a:lstStyle/>
        <a:p>
          <a:endParaRPr lang="en-US"/>
        </a:p>
      </dgm:t>
    </dgm:pt>
    <dgm:pt modelId="{B15B6A4D-5705-4C09-9E4E-C0190EA9B98E}" type="sibTrans" cxnId="{38EC23E1-1647-4188-AB05-D15E4E178362}">
      <dgm:prSet/>
      <dgm:spPr/>
      <dgm:t>
        <a:bodyPr/>
        <a:lstStyle/>
        <a:p>
          <a:endParaRPr lang="en-US"/>
        </a:p>
      </dgm:t>
    </dgm:pt>
    <dgm:pt modelId="{9AD7D071-7AC2-4DB8-9EAF-19B2297F84E8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1200" dirty="0"/>
            <a:t>Complete Application on ND Dept of Public Instruction Website  (March 5</a:t>
          </a:r>
          <a:r>
            <a:rPr lang="en-US" sz="1200" baseline="30000" dirty="0"/>
            <a:t>th</a:t>
          </a:r>
          <a:r>
            <a:rPr lang="en-US" sz="1200" dirty="0"/>
            <a:t> through June 12</a:t>
          </a:r>
          <a:r>
            <a:rPr lang="en-US" sz="1200" baseline="30000" dirty="0"/>
            <a:t>th</a:t>
          </a:r>
          <a:r>
            <a:rPr lang="en-US" sz="1200" dirty="0"/>
            <a:t>)</a:t>
          </a:r>
        </a:p>
      </dgm:t>
    </dgm:pt>
    <dgm:pt modelId="{43B975EE-A069-4B43-BC18-590CEF0F4035}" type="parTrans" cxnId="{26A24701-394C-4093-BB5F-BAEE82AB0CBD}">
      <dgm:prSet/>
      <dgm:spPr/>
      <dgm:t>
        <a:bodyPr/>
        <a:lstStyle/>
        <a:p>
          <a:endParaRPr lang="en-US"/>
        </a:p>
      </dgm:t>
    </dgm:pt>
    <dgm:pt modelId="{EB825E67-40D1-40BA-86BA-BD9BFFAC262F}" type="sibTrans" cxnId="{26A24701-394C-4093-BB5F-BAEE82AB0CBD}">
      <dgm:prSet/>
      <dgm:spPr/>
      <dgm:t>
        <a:bodyPr/>
        <a:lstStyle/>
        <a:p>
          <a:endParaRPr lang="en-US"/>
        </a:p>
      </dgm:t>
    </dgm:pt>
    <dgm:pt modelId="{FB98692D-F145-45E4-8983-91D44409E3D1}" type="pres">
      <dgm:prSet presAssocID="{98C80BEF-9D24-41CE-B6EB-3D3DD4C3C2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EF0548-3431-41F5-A970-34A67D804B2B}" type="pres">
      <dgm:prSet presAssocID="{DCC5BA51-BD30-4DB2-9C72-EB180645B4B6}" presName="parentLin" presStyleCnt="0"/>
      <dgm:spPr/>
    </dgm:pt>
    <dgm:pt modelId="{4716587F-26AD-4932-A6BD-525D175A5F74}" type="pres">
      <dgm:prSet presAssocID="{DCC5BA51-BD30-4DB2-9C72-EB180645B4B6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51217A2-D85B-45A3-BFA4-DA662AE2C506}" type="pres">
      <dgm:prSet presAssocID="{DCC5BA51-BD30-4DB2-9C72-EB180645B4B6}" presName="parentText" presStyleLbl="node1" presStyleIdx="0" presStyleCnt="1" custScaleX="142857" custLinFactNeighborX="-676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0C714-FC80-4728-89F8-043BFED4F0B6}" type="pres">
      <dgm:prSet presAssocID="{DCC5BA51-BD30-4DB2-9C72-EB180645B4B6}" presName="negativeSpace" presStyleCnt="0"/>
      <dgm:spPr/>
    </dgm:pt>
    <dgm:pt modelId="{4DED56C2-7380-42BD-AF93-DDD1F9A90515}" type="pres">
      <dgm:prSet presAssocID="{DCC5BA51-BD30-4DB2-9C72-EB180645B4B6}" presName="childText" presStyleLbl="conFgAcc1" presStyleIdx="0" presStyleCnt="1" custLinFactNeighborY="33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AB2D7C-6670-4AC6-B900-CE6714D81E4D}" type="presOf" srcId="{706F72BF-92D4-4066-8264-C7607570BF98}" destId="{4DED56C2-7380-42BD-AF93-DDD1F9A90515}" srcOrd="0" destOrd="0" presId="urn:microsoft.com/office/officeart/2005/8/layout/list1"/>
    <dgm:cxn modelId="{5F94582C-26CE-4D49-B935-30E11070FD06}" type="presOf" srcId="{54C60CE9-BE0A-4F5B-A029-365A7C5308A4}" destId="{4DED56C2-7380-42BD-AF93-DDD1F9A90515}" srcOrd="0" destOrd="1" presId="urn:microsoft.com/office/officeart/2005/8/layout/list1"/>
    <dgm:cxn modelId="{82EC0DDC-60BB-4697-9314-37A1B7B8FA0D}" type="presOf" srcId="{62F509D7-DED4-4A3E-B96E-D90A30138836}" destId="{4DED56C2-7380-42BD-AF93-DDD1F9A90515}" srcOrd="0" destOrd="4" presId="urn:microsoft.com/office/officeart/2005/8/layout/list1"/>
    <dgm:cxn modelId="{7F3E2C5B-E275-4728-9587-706D7B6D1918}" srcId="{DCC5BA51-BD30-4DB2-9C72-EB180645B4B6}" destId="{235E718D-35D0-4DA2-ACFF-48C0923E6D82}" srcOrd="2" destOrd="0" parTransId="{6987D9A0-26AE-4E21-8026-4DF4AAEA4804}" sibTransId="{48EF4FFE-3965-46DA-9622-F345AEE00769}"/>
    <dgm:cxn modelId="{BA7223B0-A1D2-4004-ACBC-008978A438A9}" type="presOf" srcId="{DCC5BA51-BD30-4DB2-9C72-EB180645B4B6}" destId="{4716587F-26AD-4932-A6BD-525D175A5F74}" srcOrd="0" destOrd="0" presId="urn:microsoft.com/office/officeart/2005/8/layout/list1"/>
    <dgm:cxn modelId="{EB088445-3962-43E2-9342-276E741EA19D}" srcId="{98C80BEF-9D24-41CE-B6EB-3D3DD4C3C21F}" destId="{DCC5BA51-BD30-4DB2-9C72-EB180645B4B6}" srcOrd="0" destOrd="0" parTransId="{B5F97A76-9045-4DC9-9FE9-494CF4239DC3}" sibTransId="{82D89B8B-133F-4724-B7C7-4AFDAD941254}"/>
    <dgm:cxn modelId="{26A24701-394C-4093-BB5F-BAEE82AB0CBD}" srcId="{DCC5BA51-BD30-4DB2-9C72-EB180645B4B6}" destId="{9AD7D071-7AC2-4DB8-9EAF-19B2297F84E8}" srcOrd="3" destOrd="0" parTransId="{43B975EE-A069-4B43-BC18-590CEF0F4035}" sibTransId="{EB825E67-40D1-40BA-86BA-BD9BFFAC262F}"/>
    <dgm:cxn modelId="{CDAC1ABF-DA8B-4726-A7D1-A0CC75BD910C}" type="presOf" srcId="{DCC5BA51-BD30-4DB2-9C72-EB180645B4B6}" destId="{A51217A2-D85B-45A3-BFA4-DA662AE2C506}" srcOrd="1" destOrd="0" presId="urn:microsoft.com/office/officeart/2005/8/layout/list1"/>
    <dgm:cxn modelId="{E96F69A0-E16E-4288-B88E-F9B73E728560}" type="presOf" srcId="{9AD7D071-7AC2-4DB8-9EAF-19B2297F84E8}" destId="{4DED56C2-7380-42BD-AF93-DDD1F9A90515}" srcOrd="0" destOrd="3" presId="urn:microsoft.com/office/officeart/2005/8/layout/list1"/>
    <dgm:cxn modelId="{38EC23E1-1647-4188-AB05-D15E4E178362}" srcId="{DCC5BA51-BD30-4DB2-9C72-EB180645B4B6}" destId="{54C60CE9-BE0A-4F5B-A029-365A7C5308A4}" srcOrd="1" destOrd="0" parTransId="{FC83D495-B38A-46B4-9492-2437663C8BC6}" sibTransId="{B15B6A4D-5705-4C09-9E4E-C0190EA9B98E}"/>
    <dgm:cxn modelId="{EE0ED8E6-7A76-41E6-885C-3A80492D0066}" srcId="{DCC5BA51-BD30-4DB2-9C72-EB180645B4B6}" destId="{62F509D7-DED4-4A3E-B96E-D90A30138836}" srcOrd="4" destOrd="0" parTransId="{FD3D1B1E-8B58-4108-B35F-2C35FA0F60F3}" sibTransId="{4949E13F-D7A8-4AF3-9347-5BC435A648A4}"/>
    <dgm:cxn modelId="{86F41C74-3833-44C8-A1D1-DC26672AF78A}" type="presOf" srcId="{98C80BEF-9D24-41CE-B6EB-3D3DD4C3C21F}" destId="{FB98692D-F145-45E4-8983-91D44409E3D1}" srcOrd="0" destOrd="0" presId="urn:microsoft.com/office/officeart/2005/8/layout/list1"/>
    <dgm:cxn modelId="{6E221D50-1B54-48E3-AF5F-EF4FB2A55C72}" srcId="{DCC5BA51-BD30-4DB2-9C72-EB180645B4B6}" destId="{706F72BF-92D4-4066-8264-C7607570BF98}" srcOrd="0" destOrd="0" parTransId="{839B93CD-3943-497E-BCBA-269CFCB2F3FE}" sibTransId="{12BB9429-F850-4F2A-9483-F3F6244908D8}"/>
    <dgm:cxn modelId="{6665D403-B655-426C-8FD2-2008E40FC8AE}" type="presOf" srcId="{235E718D-35D0-4DA2-ACFF-48C0923E6D82}" destId="{4DED56C2-7380-42BD-AF93-DDD1F9A90515}" srcOrd="0" destOrd="2" presId="urn:microsoft.com/office/officeart/2005/8/layout/list1"/>
    <dgm:cxn modelId="{79381B19-D448-4FB7-A4CC-49114A854D80}" type="presParOf" srcId="{FB98692D-F145-45E4-8983-91D44409E3D1}" destId="{98EF0548-3431-41F5-A970-34A67D804B2B}" srcOrd="0" destOrd="0" presId="urn:microsoft.com/office/officeart/2005/8/layout/list1"/>
    <dgm:cxn modelId="{F732E35A-AF35-4ACA-8EFC-C06E25665538}" type="presParOf" srcId="{98EF0548-3431-41F5-A970-34A67D804B2B}" destId="{4716587F-26AD-4932-A6BD-525D175A5F74}" srcOrd="0" destOrd="0" presId="urn:microsoft.com/office/officeart/2005/8/layout/list1"/>
    <dgm:cxn modelId="{59D11D18-361A-4D38-BF46-8F4292E683A6}" type="presParOf" srcId="{98EF0548-3431-41F5-A970-34A67D804B2B}" destId="{A51217A2-D85B-45A3-BFA4-DA662AE2C506}" srcOrd="1" destOrd="0" presId="urn:microsoft.com/office/officeart/2005/8/layout/list1"/>
    <dgm:cxn modelId="{64413A0A-2430-4FCB-8078-8D0EBBF30DB0}" type="presParOf" srcId="{FB98692D-F145-45E4-8983-91D44409E3D1}" destId="{E230C714-FC80-4728-89F8-043BFED4F0B6}" srcOrd="1" destOrd="0" presId="urn:microsoft.com/office/officeart/2005/8/layout/list1"/>
    <dgm:cxn modelId="{4DCB4F10-427F-458F-9B77-1DDA3CBDD890}" type="presParOf" srcId="{FB98692D-F145-45E4-8983-91D44409E3D1}" destId="{4DED56C2-7380-42BD-AF93-DDD1F9A9051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0" cy="464820"/>
          </a:xfrm>
          <a:prstGeom prst="rect">
            <a:avLst/>
          </a:prstGeom>
        </p:spPr>
        <p:txBody>
          <a:bodyPr vert="horz" wrap="square" lIns="92260" tIns="46132" rIns="92260" bIns="4613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wrap="square" lIns="92260" tIns="46132" rIns="92260" bIns="4613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826D818B-480C-471D-B087-89BEFBD6FA23}" type="datetime1">
              <a:rPr lang="en-US"/>
              <a:pPr>
                <a:defRPr/>
              </a:pPr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967"/>
            <a:ext cx="3037840" cy="464820"/>
          </a:xfrm>
          <a:prstGeom prst="rect">
            <a:avLst/>
          </a:prstGeom>
        </p:spPr>
        <p:txBody>
          <a:bodyPr vert="horz" wrap="square" lIns="92260" tIns="46132" rIns="92260" bIns="4613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1" y="8829967"/>
            <a:ext cx="3037840" cy="464820"/>
          </a:xfrm>
          <a:prstGeom prst="rect">
            <a:avLst/>
          </a:prstGeom>
        </p:spPr>
        <p:txBody>
          <a:bodyPr vert="horz" wrap="square" lIns="92260" tIns="46132" rIns="92260" bIns="4613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A4D58069-6E68-48F0-9547-7DDB581E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42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60" tIns="46132" rIns="92260" bIns="4613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60" tIns="46132" rIns="92260" bIns="4613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60" tIns="46132" rIns="92260" bIns="46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60" tIns="46132" rIns="92260" bIns="4613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60" tIns="46132" rIns="92260" bIns="4613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1A58A1F2-4C80-493C-BC87-09E9ADF39C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964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ＭＳ Ｐゴシック" pitchFamily="8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9622" indent="-28831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3265" indent="-23065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4571" indent="-23065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75875" indent="-23065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37183" indent="-2306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98489" indent="-2306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59793" indent="-2306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21100" indent="-2306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046BE27-077E-4249-96DB-95AD620FD949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8931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 Costs (Tuition</a:t>
            </a:r>
            <a:r>
              <a:rPr lang="en-US" baseline="0" dirty="0"/>
              <a:t>/fees and  Room/Board possibly books)</a:t>
            </a:r>
          </a:p>
          <a:p>
            <a:r>
              <a:rPr lang="en-US" dirty="0"/>
              <a:t>Indirect Costs (Possibly books</a:t>
            </a:r>
            <a:r>
              <a:rPr lang="en-US" baseline="0" dirty="0"/>
              <a:t> and Personal)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8A1F2-4C80-493C-BC87-09E9ADF39C0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63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SULA</a:t>
            </a:r>
            <a:r>
              <a:rPr lang="en-US" baseline="0" dirty="0"/>
              <a:t> (Subsidized Usage Loan Aggregate)  150% of required time to complete program.  Example 2 year Associate Degree – eligible for Subsidized Direct Loan for 2.5 years.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8A1F2-4C80-493C-BC87-09E9ADF39C0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237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8A1F2-4C80-493C-BC87-09E9ADF39C0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55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Veteran’s Benefits – National Guard Tuition Reimbursement Program</a:t>
            </a:r>
            <a:r>
              <a:rPr lang="en-US" baseline="0" dirty="0"/>
              <a:t> &amp; Loan Repayment Program</a:t>
            </a:r>
          </a:p>
          <a:p>
            <a:r>
              <a:rPr lang="en-US" baseline="0" dirty="0"/>
              <a:t>Bureau of Indian Affairs – Any type of Indian Blood, contact tribe for details</a:t>
            </a:r>
          </a:p>
          <a:p>
            <a:r>
              <a:rPr lang="en-US" baseline="0" dirty="0"/>
              <a:t>Vocational Rehabilitation – IEP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8A1F2-4C80-493C-BC87-09E9ADF39C0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8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5712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82546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0263"/>
            <a:ext cx="1943100" cy="34115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0263"/>
            <a:ext cx="5676900" cy="34115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37929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175960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491767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98643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025987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652907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53329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47357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4430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4175"/>
            <a:ext cx="792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chemeClr val="tx1">
                <a:alpha val="87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9pPr>
    </p:titleStyle>
    <p:bodyStyle>
      <a:lvl1pPr marL="454025" indent="-3381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1875" indent="-3460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717675" indent="-3460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2230438" indent="-2873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741613" indent="-2301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3198813" indent="-230188" algn="l" rtl="0" eaLnBrk="1" fontAlgn="base" hangingPunct="1">
        <a:spcBef>
          <a:spcPct val="20000"/>
        </a:spcBef>
        <a:spcAft>
          <a:spcPct val="0"/>
        </a:spcAft>
        <a:buFont typeface="Wingdings" pitchFamily="80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656013" indent="-230188" algn="l" rtl="0" eaLnBrk="1" fontAlgn="base" hangingPunct="1">
        <a:spcBef>
          <a:spcPct val="20000"/>
        </a:spcBef>
        <a:spcAft>
          <a:spcPct val="0"/>
        </a:spcAft>
        <a:buFont typeface="Wingdings" pitchFamily="80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4113213" indent="-230188" algn="l" rtl="0" eaLnBrk="1" fontAlgn="base" hangingPunct="1">
        <a:spcBef>
          <a:spcPct val="20000"/>
        </a:spcBef>
        <a:spcAft>
          <a:spcPct val="0"/>
        </a:spcAft>
        <a:buFont typeface="Wingdings" pitchFamily="80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4570413" indent="-230188" algn="l" rtl="0" eaLnBrk="1" fontAlgn="base" hangingPunct="1">
        <a:spcBef>
          <a:spcPct val="20000"/>
        </a:spcBef>
        <a:spcAft>
          <a:spcPct val="0"/>
        </a:spcAft>
        <a:buFont typeface="Wingdings" pitchFamily="80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ilddakotascholarships.com/" TargetMode="External"/><Relationship Id="rId7" Type="http://schemas.openxmlformats.org/officeDocument/2006/relationships/hyperlink" Target="http://sdos.sdbor.edu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e.sd.gov/scholarships/HagenHarvey.aspx" TargetMode="External"/><Relationship Id="rId5" Type="http://schemas.openxmlformats.org/officeDocument/2006/relationships/hyperlink" Target="http://doe.sd.gov/scholarships/DAVIS-BAHCALL.aspx" TargetMode="External"/><Relationship Id="rId4" Type="http://schemas.openxmlformats.org/officeDocument/2006/relationships/hyperlink" Target="https://www.sdbor.edu/student-information/Pages/Scholarships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diagramQuickStyle" Target="../diagrams/quickStyle9.xml"/><Relationship Id="rId18" Type="http://schemas.openxmlformats.org/officeDocument/2006/relationships/diagramQuickStyle" Target="../diagrams/quickStyle10.xml"/><Relationship Id="rId3" Type="http://schemas.openxmlformats.org/officeDocument/2006/relationships/image" Target="../media/image13.wmf"/><Relationship Id="rId7" Type="http://schemas.openxmlformats.org/officeDocument/2006/relationships/diagramLayout" Target="../diagrams/layout8.xml"/><Relationship Id="rId12" Type="http://schemas.openxmlformats.org/officeDocument/2006/relationships/diagramLayout" Target="../diagrams/layout9.xml"/><Relationship Id="rId17" Type="http://schemas.openxmlformats.org/officeDocument/2006/relationships/diagramLayout" Target="../diagrams/layout10.xml"/><Relationship Id="rId2" Type="http://schemas.openxmlformats.org/officeDocument/2006/relationships/notesSlide" Target="../notesSlides/notesSlide4.xml"/><Relationship Id="rId16" Type="http://schemas.openxmlformats.org/officeDocument/2006/relationships/diagramData" Target="../diagrams/data10.xml"/><Relationship Id="rId20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11" Type="http://schemas.openxmlformats.org/officeDocument/2006/relationships/diagramData" Target="../diagrams/data9.xml"/><Relationship Id="rId5" Type="http://schemas.openxmlformats.org/officeDocument/2006/relationships/hyperlink" Target="http://www.dpi.state.nd.us/" TargetMode="External"/><Relationship Id="rId15" Type="http://schemas.microsoft.com/office/2007/relationships/diagramDrawing" Target="../diagrams/drawing9.xml"/><Relationship Id="rId10" Type="http://schemas.microsoft.com/office/2007/relationships/diagramDrawing" Target="../diagrams/drawing8.xml"/><Relationship Id="rId19" Type="http://schemas.openxmlformats.org/officeDocument/2006/relationships/diagramColors" Target="../diagrams/colors10.xml"/><Relationship Id="rId4" Type="http://schemas.openxmlformats.org/officeDocument/2006/relationships/hyperlink" Target="http://www.ndus.edu/students" TargetMode="External"/><Relationship Id="rId9" Type="http://schemas.openxmlformats.org/officeDocument/2006/relationships/diagramColors" Target="../diagrams/colors8.xml"/><Relationship Id="rId14" Type="http://schemas.openxmlformats.org/officeDocument/2006/relationships/diagramColors" Target="../diagrams/colors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dus.edu/career-builders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5.w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760538"/>
            <a:ext cx="8610600" cy="1878012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Funding Your Education Beyond High School</a:t>
            </a:r>
            <a:r>
              <a:rPr lang="en-US" sz="2800"/>
              <a:t/>
            </a:r>
            <a:br>
              <a:rPr lang="en-US" sz="2800"/>
            </a:br>
            <a:r>
              <a:rPr lang="en-US" sz="2800"/>
              <a:t>2021-2022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u="sng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Excerpts and Graphics Provided by:</a:t>
            </a:r>
            <a:br>
              <a:rPr lang="en-US" sz="2000" b="1" u="sng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</a:br>
            <a:r>
              <a:rPr lang="en-US" sz="2000" dirty="0">
                <a:latin typeface="Times New Roman" pitchFamily="18" charset="0"/>
              </a:rPr>
              <a:t>National Association of Student Financial Aid Administrators</a:t>
            </a:r>
            <a:br>
              <a:rPr lang="en-US" sz="2000" dirty="0">
                <a:latin typeface="Times New Roman" pitchFamily="18" charset="0"/>
              </a:rPr>
            </a:br>
            <a:r>
              <a:rPr lang="en-US" sz="2000" dirty="0">
                <a:latin typeface="Times New Roman" pitchFamily="18" charset="0"/>
              </a:rPr>
              <a:t>North Dakota Association of Student Financial Aid Administrators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then. . .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227582"/>
              </p:ext>
            </p:extLst>
          </p:nvPr>
        </p:nvGraphicFramePr>
        <p:xfrm>
          <a:off x="685800" y="2286000"/>
          <a:ext cx="7848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86650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8A72AC-AB0D-4B9D-B3F1-F898D261C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648A72AC-AB0D-4B9D-B3F1-F898D261C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648A72AC-AB0D-4B9D-B3F1-F898D261C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graphicEl>
                                              <a:dgm id="{648A72AC-AB0D-4B9D-B3F1-F898D261C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8A72AC-AB0D-4B9D-B3F1-F898D261C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8163E1-477B-4C38-9401-F7AAC9A84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2B8163E1-477B-4C38-9401-F7AAC9A84C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2B8163E1-477B-4C38-9401-F7AAC9A84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>
                                            <p:graphicEl>
                                              <a:dgm id="{2B8163E1-477B-4C38-9401-F7AAC9A84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8163E1-477B-4C38-9401-F7AAC9A84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8BA9BB-6A2C-4BEF-97CB-6A7C71DBC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668BA9BB-6A2C-4BEF-97CB-6A7C71DBC1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668BA9BB-6A2C-4BEF-97CB-6A7C71DBC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graphicEl>
                                              <a:dgm id="{668BA9BB-6A2C-4BEF-97CB-6A7C71DBC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8BA9BB-6A2C-4BEF-97CB-6A7C71DBC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678346-442B-4313-8A37-43E1EA8F6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6C678346-442B-4313-8A37-43E1EA8F6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6C678346-442B-4313-8A37-43E1EA8F6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graphicEl>
                                              <a:dgm id="{6C678346-442B-4313-8A37-43E1EA8F6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678346-442B-4313-8A37-43E1EA8F6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6182C-8433-4388-AF1C-01CC8C707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9FE6182C-8433-4388-AF1C-01CC8C7076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9FE6182C-8433-4388-AF1C-01CC8C707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>
                                            <p:graphicEl>
                                              <a:dgm id="{9FE6182C-8433-4388-AF1C-01CC8C707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6182C-8433-4388-AF1C-01CC8C707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9FCACC-70E1-494F-9EF1-6CDD18CD2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CB9FCACC-70E1-494F-9EF1-6CDD18CD2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CB9FCACC-70E1-494F-9EF1-6CDD18CD2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4">
                                            <p:graphicEl>
                                              <a:dgm id="{CB9FCACC-70E1-494F-9EF1-6CDD18CD2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9FCACC-70E1-494F-9EF1-6CDD18CD2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Circumstance</a:t>
            </a:r>
          </a:p>
        </p:txBody>
      </p:sp>
      <p:sp>
        <p:nvSpPr>
          <p:cNvPr id="7" name="Text Box 8"/>
          <p:cNvSpPr txBox="1">
            <a:spLocks noGrp="1" noChangeArrowheads="1"/>
          </p:cNvSpPr>
          <p:nvPr>
            <p:ph idx="1"/>
          </p:nvPr>
        </p:nvSpPr>
        <p:spPr bwMode="auto">
          <a:xfrm>
            <a:off x="5943600" y="2303262"/>
            <a:ext cx="3306738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400" b="1" dirty="0">
                <a:solidFill>
                  <a:schemeClr val="tx1"/>
                </a:solidFill>
                <a:effectLst/>
              </a:rPr>
              <a:t>Contact The </a:t>
            </a:r>
            <a:endParaRPr lang="en-US" sz="2400" b="1" dirty="0"/>
          </a:p>
          <a:p>
            <a:pPr algn="l" eaLnBrk="0" hangingPunct="0"/>
            <a:r>
              <a:rPr lang="en-US" sz="2400" b="1" dirty="0">
                <a:solidFill>
                  <a:schemeClr val="tx1"/>
                </a:solidFill>
                <a:effectLst/>
              </a:rPr>
              <a:t>Financial Aid Office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009722" y="4095075"/>
            <a:ext cx="27834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 dirty="0">
                <a:solidFill>
                  <a:schemeClr val="tx1"/>
                </a:solidFill>
                <a:effectLst/>
              </a:rPr>
              <a:t>Documentation: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effectLst/>
              </a:rPr>
              <a:t>Paid receipts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effectLst/>
              </a:rPr>
              <a:t>Tax returns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effectLst/>
              </a:rPr>
              <a:t>Divorce decree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331874A-8E22-4D18-B0BC-3FD52514F779}"/>
              </a:ext>
            </a:extLst>
          </p:cNvPr>
          <p:cNvGrpSpPr/>
          <p:nvPr/>
        </p:nvGrpSpPr>
        <p:grpSpPr>
          <a:xfrm>
            <a:off x="71803" y="1600200"/>
            <a:ext cx="6024197" cy="5105400"/>
            <a:chOff x="-6442" y="-363805"/>
            <a:chExt cx="8364710" cy="6041387"/>
          </a:xfrm>
        </p:grpSpPr>
        <p:sp>
          <p:nvSpPr>
            <p:cNvPr id="10" name="Cloud Callout 9">
              <a:extLst>
                <a:ext uri="{FF2B5EF4-FFF2-40B4-BE49-F238E27FC236}">
                  <a16:creationId xmlns:a16="http://schemas.microsoft.com/office/drawing/2014/main" xmlns="" id="{65747945-7329-4FEA-8DF9-9D50732A1806}"/>
                </a:ext>
              </a:extLst>
            </p:cNvPr>
            <p:cNvSpPr/>
            <p:nvPr/>
          </p:nvSpPr>
          <p:spPr>
            <a:xfrm>
              <a:off x="5036462" y="-363805"/>
              <a:ext cx="3321806" cy="2057400"/>
            </a:xfrm>
            <a:prstGeom prst="cloudCallout">
              <a:avLst>
                <a:gd name="adj1" fmla="val -28056"/>
                <a:gd name="adj2" fmla="val 178723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Foreclosure/Liquidation</a:t>
              </a:r>
            </a:p>
          </p:txBody>
        </p:sp>
        <p:pic>
          <p:nvPicPr>
            <p:cNvPr id="11" name="Picture 2" descr="T:\NASFAA U\Video Design and Tools\Common Craft Cut-Outs\Pack_Scene_2_PNG_0\village_landscape.png">
              <a:extLst>
                <a:ext uri="{FF2B5EF4-FFF2-40B4-BE49-F238E27FC236}">
                  <a16:creationId xmlns:a16="http://schemas.microsoft.com/office/drawing/2014/main" xmlns="" id="{04533413-A6F4-4FCB-958D-7D4B62F3E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20182"/>
              <a:ext cx="7025022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loud Callout 2">
              <a:extLst>
                <a:ext uri="{FF2B5EF4-FFF2-40B4-BE49-F238E27FC236}">
                  <a16:creationId xmlns:a16="http://schemas.microsoft.com/office/drawing/2014/main" xmlns="" id="{327CD0A8-6162-423C-8ADA-6B8A8874DF30}"/>
                </a:ext>
              </a:extLst>
            </p:cNvPr>
            <p:cNvSpPr/>
            <p:nvPr/>
          </p:nvSpPr>
          <p:spPr>
            <a:xfrm>
              <a:off x="27014" y="-273635"/>
              <a:ext cx="5157099" cy="1979394"/>
            </a:xfrm>
            <a:prstGeom prst="cloudCallout">
              <a:avLst>
                <a:gd name="adj1" fmla="val -9159"/>
                <a:gd name="adj2" fmla="val 19832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Unusual uncovered medical/dental expenses</a:t>
              </a:r>
            </a:p>
          </p:txBody>
        </p:sp>
        <p:sp>
          <p:nvSpPr>
            <p:cNvPr id="14" name="Cloud Callout 1">
              <a:extLst>
                <a:ext uri="{FF2B5EF4-FFF2-40B4-BE49-F238E27FC236}">
                  <a16:creationId xmlns:a16="http://schemas.microsoft.com/office/drawing/2014/main" xmlns="" id="{DDCAA2B0-09C7-47C2-93DE-ECC8F68FC214}"/>
                </a:ext>
              </a:extLst>
            </p:cNvPr>
            <p:cNvSpPr/>
            <p:nvPr/>
          </p:nvSpPr>
          <p:spPr>
            <a:xfrm>
              <a:off x="2433539" y="1169084"/>
              <a:ext cx="3597015" cy="1748292"/>
            </a:xfrm>
            <a:prstGeom prst="cloudCallout">
              <a:avLst>
                <a:gd name="adj1" fmla="val 32186"/>
                <a:gd name="adj2" fmla="val 13335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Loss of employment</a:t>
              </a:r>
            </a:p>
          </p:txBody>
        </p:sp>
        <p:sp>
          <p:nvSpPr>
            <p:cNvPr id="15" name="Cloud Callout 3">
              <a:extLst>
                <a:ext uri="{FF2B5EF4-FFF2-40B4-BE49-F238E27FC236}">
                  <a16:creationId xmlns:a16="http://schemas.microsoft.com/office/drawing/2014/main" xmlns="" id="{9E1D2234-6DA5-4268-BCBF-ED368E428811}"/>
                </a:ext>
              </a:extLst>
            </p:cNvPr>
            <p:cNvSpPr/>
            <p:nvPr/>
          </p:nvSpPr>
          <p:spPr>
            <a:xfrm>
              <a:off x="5719952" y="1439594"/>
              <a:ext cx="2638316" cy="955411"/>
            </a:xfrm>
            <a:prstGeom prst="cloudCallout">
              <a:avLst>
                <a:gd name="adj1" fmla="val -3156"/>
                <a:gd name="adj2" fmla="val 2019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Divorce</a:t>
              </a:r>
            </a:p>
          </p:txBody>
        </p:sp>
        <p:sp>
          <p:nvSpPr>
            <p:cNvPr id="16" name="Cloud Callout 5">
              <a:extLst>
                <a:ext uri="{FF2B5EF4-FFF2-40B4-BE49-F238E27FC236}">
                  <a16:creationId xmlns:a16="http://schemas.microsoft.com/office/drawing/2014/main" xmlns="" id="{7C7ED3EA-E325-4F47-AF73-8F9850619982}"/>
                </a:ext>
              </a:extLst>
            </p:cNvPr>
            <p:cNvSpPr/>
            <p:nvPr/>
          </p:nvSpPr>
          <p:spPr>
            <a:xfrm>
              <a:off x="-6442" y="1619934"/>
              <a:ext cx="2651233" cy="1828876"/>
            </a:xfrm>
            <a:prstGeom prst="cloudCallout">
              <a:avLst>
                <a:gd name="adj1" fmla="val -25059"/>
                <a:gd name="adj2" fmla="val 130451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Parent or spouse death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4415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Financing Your Education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705630"/>
          </a:xfrm>
        </p:spPr>
        <p:txBody>
          <a:bodyPr/>
          <a:lstStyle/>
          <a:p>
            <a:pPr marL="571500" indent="-457200" eaLnBrk="1" hangingPunct="1">
              <a:buFont typeface="Arial" charset="0"/>
              <a:buChar char="◊"/>
            </a:pPr>
            <a:r>
              <a:rPr lang="en-US" dirty="0">
                <a:solidFill>
                  <a:schemeClr val="tx2"/>
                </a:solidFill>
              </a:rPr>
              <a:t>What is Financial Aid?</a:t>
            </a:r>
          </a:p>
          <a:p>
            <a:pPr marL="571500" indent="-457200" eaLnBrk="1" hangingPunct="1">
              <a:buFont typeface="Arial" charset="0"/>
              <a:buChar char="◊"/>
            </a:pPr>
            <a:r>
              <a:rPr lang="en-US" dirty="0">
                <a:solidFill>
                  <a:schemeClr val="tx2"/>
                </a:solidFill>
              </a:rPr>
              <a:t>Steps in Financial Aid Process</a:t>
            </a:r>
          </a:p>
          <a:p>
            <a:pPr marL="571500" indent="-457200" eaLnBrk="1" hangingPunct="1">
              <a:buFont typeface="Arial" charset="0"/>
              <a:buChar char="◊"/>
            </a:pPr>
            <a:r>
              <a:rPr lang="en-US" dirty="0">
                <a:solidFill>
                  <a:schemeClr val="tx2"/>
                </a:solidFill>
              </a:rPr>
              <a:t>Where does it come from?</a:t>
            </a:r>
          </a:p>
          <a:p>
            <a:pPr marL="571500" indent="-457200" eaLnBrk="1" hangingPunct="1">
              <a:buFont typeface="Arial" charset="0"/>
              <a:buChar char="◊"/>
            </a:pPr>
            <a:r>
              <a:rPr lang="en-US" dirty="0">
                <a:solidFill>
                  <a:schemeClr val="tx2"/>
                </a:solidFill>
              </a:rPr>
              <a:t>What aid is available?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</a:p>
          <a:p>
            <a:pPr marL="571500" indent="-457200" eaLnBrk="1" hangingPunct="1">
              <a:buFont typeface="Arial" charset="0"/>
              <a:buChar char="◊"/>
            </a:pPr>
            <a:r>
              <a:rPr lang="en-US" dirty="0">
                <a:solidFill>
                  <a:schemeClr val="tx2"/>
                </a:solidFill>
              </a:rPr>
              <a:t>Apply for FSA ID</a:t>
            </a:r>
          </a:p>
          <a:p>
            <a:pPr marL="571500" indent="-457200" eaLnBrk="1" hangingPunct="1">
              <a:buFont typeface="Arial" charset="0"/>
              <a:buChar char="◊"/>
            </a:pPr>
            <a:r>
              <a:rPr lang="en-US" dirty="0">
                <a:solidFill>
                  <a:schemeClr val="tx2"/>
                </a:solidFill>
              </a:rPr>
              <a:t>Complete the FAFSA</a:t>
            </a:r>
          </a:p>
          <a:p>
            <a:pPr marL="571500" indent="-457200" eaLnBrk="1" hangingPunct="1">
              <a:buFont typeface="Arial" charset="0"/>
              <a:buChar char="◊"/>
            </a:pPr>
            <a:endParaRPr lang="en-US" sz="9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Financial Aid</a:t>
            </a:r>
          </a:p>
        </p:txBody>
      </p:sp>
      <p:sp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54410" y="2390168"/>
            <a:ext cx="3733467" cy="30962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Char char="u"/>
              <a:tabLst/>
              <a:defRPr/>
            </a:pP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Federal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Pell Grant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FSEOG Grant*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Work-Study*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Direct Loans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Direct PLUS Loans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0" y="19812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 b="1" u="sng" dirty="0">
                <a:solidFill>
                  <a:schemeClr val="accent2"/>
                </a:solidFill>
                <a:effectLst/>
              </a:rPr>
              <a:t>State</a:t>
            </a:r>
            <a:r>
              <a:rPr lang="en-US" sz="3200" b="1" u="sng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  <a:effectLst/>
              </a:rPr>
              <a:t>Grant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600" dirty="0"/>
              <a:t>Scholarships</a:t>
            </a:r>
            <a:endParaRPr lang="en-US" sz="2600" dirty="0">
              <a:solidFill>
                <a:schemeClr val="tx1"/>
              </a:solidFill>
              <a:effectLst/>
            </a:endParaRPr>
          </a:p>
          <a:p>
            <a:pPr marL="342900" indent="-342900" algn="l">
              <a:spcBef>
                <a:spcPct val="20000"/>
              </a:spcBef>
            </a:pPr>
            <a:endParaRPr lang="en-US" sz="26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0" y="4267200"/>
            <a:ext cx="518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 b="1" u="sng" dirty="0">
                <a:solidFill>
                  <a:schemeClr val="accent2"/>
                </a:solidFill>
                <a:effectLst/>
              </a:rPr>
              <a:t>Private/Local/Institutional</a:t>
            </a:r>
          </a:p>
          <a:p>
            <a:pPr marL="742950" lvl="1" indent="-285750" algn="l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  <a:effectLst/>
              </a:rPr>
              <a:t>Loans</a:t>
            </a:r>
          </a:p>
          <a:p>
            <a:pPr marL="742950" lvl="1" indent="-285750" algn="l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  <a:effectLst/>
              </a:rPr>
              <a:t>Scholarships*</a:t>
            </a:r>
          </a:p>
        </p:txBody>
      </p:sp>
      <p:pic>
        <p:nvPicPr>
          <p:cNvPr id="7" name="Picture 11" descr="MPj040064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1447800"/>
            <a:ext cx="2255837" cy="2819400"/>
          </a:xfrm>
          <a:prstGeom prst="rect">
            <a:avLst/>
          </a:prstGeom>
          <a:noFill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14400" y="6156325"/>
            <a:ext cx="563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effectLst/>
              </a:rPr>
              <a:t>* Colleges have a limited amount of these funds.</a:t>
            </a:r>
          </a:p>
        </p:txBody>
      </p:sp>
    </p:spTree>
    <p:extLst>
      <p:ext uri="{BB962C8B-B14F-4D97-AF65-F5344CB8AC3E}">
        <p14:creationId xmlns:p14="http://schemas.microsoft.com/office/powerpoint/2010/main" val="1012117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Pell Grant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277886"/>
              </p:ext>
            </p:extLst>
          </p:nvPr>
        </p:nvGraphicFramePr>
        <p:xfrm>
          <a:off x="609600" y="1905000"/>
          <a:ext cx="8001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69098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784"/>
            <a:ext cx="8839200" cy="1323439"/>
          </a:xfrm>
        </p:spPr>
        <p:txBody>
          <a:bodyPr/>
          <a:lstStyle/>
          <a:p>
            <a:r>
              <a:rPr lang="en-US" dirty="0"/>
              <a:t>Federal Supplemental Educational Opportunity Grant (FSEOG)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174911"/>
              </p:ext>
            </p:extLst>
          </p:nvPr>
        </p:nvGraphicFramePr>
        <p:xfrm>
          <a:off x="685800" y="1981200"/>
          <a:ext cx="7467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45561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Workstudy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435013"/>
              </p:ext>
            </p:extLst>
          </p:nvPr>
        </p:nvGraphicFramePr>
        <p:xfrm>
          <a:off x="685800" y="2133600"/>
          <a:ext cx="7543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0088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Direct Loans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176050"/>
              </p:ext>
            </p:extLst>
          </p:nvPr>
        </p:nvGraphicFramePr>
        <p:xfrm>
          <a:off x="304800" y="1828800"/>
          <a:ext cx="8534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99226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Direct Loan Repayment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483826"/>
              </p:ext>
            </p:extLst>
          </p:nvPr>
        </p:nvGraphicFramePr>
        <p:xfrm>
          <a:off x="457200" y="1981200"/>
          <a:ext cx="8305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0709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468"/>
            <a:ext cx="8305800" cy="1323439"/>
          </a:xfrm>
        </p:spPr>
        <p:txBody>
          <a:bodyPr/>
          <a:lstStyle/>
          <a:p>
            <a:r>
              <a:rPr lang="en-US" dirty="0"/>
              <a:t>South Dakota </a:t>
            </a:r>
            <a:br>
              <a:rPr lang="en-US" dirty="0"/>
            </a:br>
            <a:r>
              <a:rPr lang="en-US" dirty="0"/>
              <a:t>Scholarship Programs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498" y="1981200"/>
            <a:ext cx="4860339" cy="300790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992" y="2209800"/>
            <a:ext cx="4257011" cy="417960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A50021"/>
                </a:solidFill>
                <a:hlinkClick r:id="rId3"/>
              </a:rPr>
              <a:t>Build Dakota Scholarship</a:t>
            </a:r>
            <a:r>
              <a:rPr lang="en-US" sz="1600" b="1" dirty="0">
                <a:solidFill>
                  <a:srgbClr val="A50021"/>
                </a:solidFill>
              </a:rPr>
              <a:t> </a:t>
            </a:r>
            <a:br>
              <a:rPr lang="en-US" sz="1600" b="1" dirty="0">
                <a:solidFill>
                  <a:srgbClr val="A50021"/>
                </a:solidFill>
              </a:rPr>
            </a:br>
            <a:r>
              <a:rPr lang="en-US" sz="1600" b="1" dirty="0">
                <a:solidFill>
                  <a:srgbClr val="A5002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A50021"/>
                </a:solidFill>
                <a:hlinkClick r:id="rId4"/>
              </a:rPr>
              <a:t>Critical Teaching Needs Scholarship</a:t>
            </a:r>
            <a:r>
              <a:rPr lang="en-US" sz="1600" b="1" dirty="0">
                <a:solidFill>
                  <a:srgbClr val="A50021"/>
                </a:solidFill>
              </a:rPr>
              <a:t> </a:t>
            </a:r>
            <a:br>
              <a:rPr lang="en-US" sz="1600" b="1" dirty="0">
                <a:solidFill>
                  <a:srgbClr val="A50021"/>
                </a:solidFill>
              </a:rPr>
            </a:br>
            <a:endParaRPr lang="en-US" sz="1600" b="1" dirty="0">
              <a:solidFill>
                <a:srgbClr val="A5002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A50021"/>
                </a:solidFill>
                <a:hlinkClick r:id="rId4"/>
              </a:rPr>
              <a:t>Dakota Corps Scholarship</a:t>
            </a:r>
            <a:r>
              <a:rPr lang="en-US" sz="1600" b="1" dirty="0">
                <a:solidFill>
                  <a:srgbClr val="A5002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A50021"/>
              </a:solidFill>
              <a:hlinkClick r:id="rId5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A50021"/>
                </a:solidFill>
                <a:hlinkClick r:id="rId5"/>
              </a:rPr>
              <a:t>Davis-</a:t>
            </a:r>
            <a:r>
              <a:rPr lang="en-US" sz="1600" b="1" dirty="0" err="1">
                <a:solidFill>
                  <a:srgbClr val="A50021"/>
                </a:solidFill>
                <a:hlinkClick r:id="rId5"/>
              </a:rPr>
              <a:t>Bahcall</a:t>
            </a:r>
            <a:r>
              <a:rPr lang="en-US" sz="1600" b="1" dirty="0">
                <a:solidFill>
                  <a:srgbClr val="A50021"/>
                </a:solidFill>
                <a:hlinkClick r:id="rId5"/>
              </a:rPr>
              <a:t> Scholarship</a:t>
            </a:r>
            <a:r>
              <a:rPr lang="en-US" sz="1600" b="1" dirty="0">
                <a:solidFill>
                  <a:srgbClr val="A50021"/>
                </a:solidFill>
              </a:rPr>
              <a:t> </a:t>
            </a:r>
            <a:br>
              <a:rPr lang="en-US" sz="1600" b="1" dirty="0">
                <a:solidFill>
                  <a:srgbClr val="A50021"/>
                </a:solidFill>
              </a:rPr>
            </a:br>
            <a:endParaRPr lang="en-US" sz="1600" b="1" dirty="0">
              <a:solidFill>
                <a:srgbClr val="A5002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A50021"/>
                </a:solidFill>
                <a:hlinkClick r:id="rId6"/>
              </a:rPr>
              <a:t>Hagen-Harvey Scholarship</a:t>
            </a:r>
            <a:r>
              <a:rPr lang="en-US" sz="1600" b="1" dirty="0">
                <a:solidFill>
                  <a:srgbClr val="A50021"/>
                </a:solidFill>
              </a:rPr>
              <a:t> </a:t>
            </a:r>
            <a:br>
              <a:rPr lang="en-US" sz="1600" b="1" dirty="0">
                <a:solidFill>
                  <a:srgbClr val="A50021"/>
                </a:solidFill>
              </a:rPr>
            </a:br>
            <a:endParaRPr lang="en-US" sz="1600" b="1" dirty="0">
              <a:solidFill>
                <a:srgbClr val="A5002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A50021"/>
                </a:solidFill>
                <a:hlinkClick r:id="rId7"/>
              </a:rPr>
              <a:t>SD Opportunity Scholarship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51239" y="3657600"/>
            <a:ext cx="4342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http://doe.sd.gov/scholarships/</a:t>
            </a:r>
          </a:p>
        </p:txBody>
      </p:sp>
    </p:spTree>
    <p:extLst>
      <p:ext uri="{BB962C8B-B14F-4D97-AF65-F5344CB8AC3E}">
        <p14:creationId xmlns:p14="http://schemas.microsoft.com/office/powerpoint/2010/main" val="378772171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12788"/>
            <a:ext cx="7772400" cy="708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Tonight’s Agenda</a:t>
            </a:r>
          </a:p>
        </p:txBody>
      </p:sp>
      <p:grpSp>
        <p:nvGrpSpPr>
          <p:cNvPr id="4099" name="Group 5"/>
          <p:cNvGrpSpPr>
            <a:grpSpLocks/>
          </p:cNvGrpSpPr>
          <p:nvPr/>
        </p:nvGrpSpPr>
        <p:grpSpPr bwMode="auto">
          <a:xfrm>
            <a:off x="1884363" y="2438399"/>
            <a:ext cx="5598145" cy="2981545"/>
            <a:chOff x="1884808" y="2437756"/>
            <a:chExt cx="5597266" cy="2982834"/>
          </a:xfrm>
        </p:grpSpPr>
        <p:sp>
          <p:nvSpPr>
            <p:cNvPr id="13" name="Freeform 12"/>
            <p:cNvSpPr/>
            <p:nvPr/>
          </p:nvSpPr>
          <p:spPr>
            <a:xfrm>
              <a:off x="2110818" y="3229577"/>
              <a:ext cx="5371256" cy="616216"/>
            </a:xfrm>
            <a:custGeom>
              <a:avLst/>
              <a:gdLst>
                <a:gd name="connsiteX0" fmla="*/ 0 w 5371338"/>
                <a:gd name="connsiteY0" fmla="*/ 0 h 615689"/>
                <a:gd name="connsiteX1" fmla="*/ 5063494 w 5371338"/>
                <a:gd name="connsiteY1" fmla="*/ 0 h 615689"/>
                <a:gd name="connsiteX2" fmla="*/ 5371338 w 5371338"/>
                <a:gd name="connsiteY2" fmla="*/ 307845 h 615689"/>
                <a:gd name="connsiteX3" fmla="*/ 5063494 w 5371338"/>
                <a:gd name="connsiteY3" fmla="*/ 615689 h 615689"/>
                <a:gd name="connsiteX4" fmla="*/ 0 w 5371338"/>
                <a:gd name="connsiteY4" fmla="*/ 615689 h 615689"/>
                <a:gd name="connsiteX5" fmla="*/ 0 w 5371338"/>
                <a:gd name="connsiteY5" fmla="*/ 0 h 61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1338" h="615689">
                  <a:moveTo>
                    <a:pt x="5371338" y="615688"/>
                  </a:moveTo>
                  <a:lnTo>
                    <a:pt x="307844" y="615688"/>
                  </a:lnTo>
                  <a:lnTo>
                    <a:pt x="0" y="307844"/>
                  </a:lnTo>
                  <a:lnTo>
                    <a:pt x="307844" y="1"/>
                  </a:lnTo>
                  <a:lnTo>
                    <a:pt x="5371338" y="1"/>
                  </a:lnTo>
                  <a:lnTo>
                    <a:pt x="5371338" y="6156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25423" tIns="83821" rIns="156464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200" dirty="0">
                  <a:solidFill>
                    <a:srgbClr val="000000"/>
                  </a:solidFill>
                </a:rPr>
                <a:t>Description of Financial Aid Programs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2110818" y="2437756"/>
              <a:ext cx="5371256" cy="616216"/>
            </a:xfrm>
            <a:custGeom>
              <a:avLst/>
              <a:gdLst>
                <a:gd name="connsiteX0" fmla="*/ 0 w 5371338"/>
                <a:gd name="connsiteY0" fmla="*/ 0 h 615689"/>
                <a:gd name="connsiteX1" fmla="*/ 5063494 w 5371338"/>
                <a:gd name="connsiteY1" fmla="*/ 0 h 615689"/>
                <a:gd name="connsiteX2" fmla="*/ 5371338 w 5371338"/>
                <a:gd name="connsiteY2" fmla="*/ 307845 h 615689"/>
                <a:gd name="connsiteX3" fmla="*/ 5063494 w 5371338"/>
                <a:gd name="connsiteY3" fmla="*/ 615689 h 615689"/>
                <a:gd name="connsiteX4" fmla="*/ 0 w 5371338"/>
                <a:gd name="connsiteY4" fmla="*/ 615689 h 615689"/>
                <a:gd name="connsiteX5" fmla="*/ 0 w 5371338"/>
                <a:gd name="connsiteY5" fmla="*/ 0 h 61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1338" h="615689">
                  <a:moveTo>
                    <a:pt x="5371338" y="615688"/>
                  </a:moveTo>
                  <a:lnTo>
                    <a:pt x="307844" y="615688"/>
                  </a:lnTo>
                  <a:lnTo>
                    <a:pt x="0" y="307844"/>
                  </a:lnTo>
                  <a:lnTo>
                    <a:pt x="307844" y="1"/>
                  </a:lnTo>
                  <a:lnTo>
                    <a:pt x="5371338" y="1"/>
                  </a:lnTo>
                  <a:lnTo>
                    <a:pt x="5371338" y="6156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25424" tIns="83821" rIns="156464" bIns="83821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200" dirty="0">
                  <a:solidFill>
                    <a:srgbClr val="000000"/>
                  </a:solidFill>
                </a:rPr>
                <a:t>Definition of Financial Aid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095912" y="4804374"/>
              <a:ext cx="5371256" cy="616216"/>
            </a:xfrm>
            <a:custGeom>
              <a:avLst/>
              <a:gdLst>
                <a:gd name="connsiteX0" fmla="*/ 0 w 5371338"/>
                <a:gd name="connsiteY0" fmla="*/ 0 h 615689"/>
                <a:gd name="connsiteX1" fmla="*/ 5063494 w 5371338"/>
                <a:gd name="connsiteY1" fmla="*/ 0 h 615689"/>
                <a:gd name="connsiteX2" fmla="*/ 5371338 w 5371338"/>
                <a:gd name="connsiteY2" fmla="*/ 307845 h 615689"/>
                <a:gd name="connsiteX3" fmla="*/ 5063494 w 5371338"/>
                <a:gd name="connsiteY3" fmla="*/ 615689 h 615689"/>
                <a:gd name="connsiteX4" fmla="*/ 0 w 5371338"/>
                <a:gd name="connsiteY4" fmla="*/ 615689 h 615689"/>
                <a:gd name="connsiteX5" fmla="*/ 0 w 5371338"/>
                <a:gd name="connsiteY5" fmla="*/ 0 h 61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1338" h="615689">
                  <a:moveTo>
                    <a:pt x="5371338" y="615688"/>
                  </a:moveTo>
                  <a:lnTo>
                    <a:pt x="307844" y="615688"/>
                  </a:lnTo>
                  <a:lnTo>
                    <a:pt x="0" y="307844"/>
                  </a:lnTo>
                  <a:lnTo>
                    <a:pt x="307844" y="1"/>
                  </a:lnTo>
                  <a:lnTo>
                    <a:pt x="5371338" y="1"/>
                  </a:lnTo>
                  <a:lnTo>
                    <a:pt x="5371338" y="6156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25424" tIns="83821" rIns="156464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200" dirty="0">
                  <a:solidFill>
                    <a:srgbClr val="000000"/>
                  </a:solidFill>
                </a:rPr>
                <a:t>Completing the FAFSA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2095912" y="4045796"/>
              <a:ext cx="5371256" cy="616216"/>
            </a:xfrm>
            <a:custGeom>
              <a:avLst/>
              <a:gdLst>
                <a:gd name="connsiteX0" fmla="*/ 0 w 5371338"/>
                <a:gd name="connsiteY0" fmla="*/ 0 h 615689"/>
                <a:gd name="connsiteX1" fmla="*/ 5063494 w 5371338"/>
                <a:gd name="connsiteY1" fmla="*/ 0 h 615689"/>
                <a:gd name="connsiteX2" fmla="*/ 5371338 w 5371338"/>
                <a:gd name="connsiteY2" fmla="*/ 307845 h 615689"/>
                <a:gd name="connsiteX3" fmla="*/ 5063494 w 5371338"/>
                <a:gd name="connsiteY3" fmla="*/ 615689 h 615689"/>
                <a:gd name="connsiteX4" fmla="*/ 0 w 5371338"/>
                <a:gd name="connsiteY4" fmla="*/ 615689 h 615689"/>
                <a:gd name="connsiteX5" fmla="*/ 0 w 5371338"/>
                <a:gd name="connsiteY5" fmla="*/ 0 h 61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1338" h="615689">
                  <a:moveTo>
                    <a:pt x="5371338" y="615688"/>
                  </a:moveTo>
                  <a:lnTo>
                    <a:pt x="307844" y="615688"/>
                  </a:lnTo>
                  <a:lnTo>
                    <a:pt x="0" y="307844"/>
                  </a:lnTo>
                  <a:lnTo>
                    <a:pt x="307844" y="1"/>
                  </a:lnTo>
                  <a:lnTo>
                    <a:pt x="5371338" y="1"/>
                  </a:lnTo>
                  <a:lnTo>
                    <a:pt x="5371338" y="6156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25424" tIns="83821" rIns="156464" bIns="83821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200" dirty="0">
                  <a:solidFill>
                    <a:srgbClr val="000000"/>
                  </a:solidFill>
                </a:rPr>
                <a:t>Creating for FSA ID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884808" y="2439345"/>
              <a:ext cx="615853" cy="61621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Oval 9"/>
            <p:cNvSpPr/>
            <p:nvPr/>
          </p:nvSpPr>
          <p:spPr>
            <a:xfrm>
              <a:off x="1884808" y="3223909"/>
              <a:ext cx="615853" cy="61621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884808" y="4008473"/>
              <a:ext cx="615853" cy="61621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884808" y="4793037"/>
              <a:ext cx="615853" cy="61621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100" name="TextBox 15"/>
          <p:cNvSpPr txBox="1">
            <a:spLocks noChangeArrowheads="1"/>
          </p:cNvSpPr>
          <p:nvPr/>
        </p:nvSpPr>
        <p:spPr bwMode="auto">
          <a:xfrm>
            <a:off x="2014538" y="251618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4101" name="TextBox 16"/>
          <p:cNvSpPr txBox="1">
            <a:spLocks noChangeArrowheads="1"/>
          </p:cNvSpPr>
          <p:nvPr/>
        </p:nvSpPr>
        <p:spPr bwMode="auto">
          <a:xfrm>
            <a:off x="2014538" y="330041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4102" name="TextBox 17"/>
          <p:cNvSpPr txBox="1">
            <a:spLocks noChangeArrowheads="1"/>
          </p:cNvSpPr>
          <p:nvPr/>
        </p:nvSpPr>
        <p:spPr bwMode="auto">
          <a:xfrm>
            <a:off x="2024063" y="4086225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4103" name="TextBox 18"/>
          <p:cNvSpPr txBox="1">
            <a:spLocks noChangeArrowheads="1"/>
          </p:cNvSpPr>
          <p:nvPr/>
        </p:nvSpPr>
        <p:spPr bwMode="auto">
          <a:xfrm>
            <a:off x="2014538" y="487203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</a:rPr>
              <a:t>4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2137"/>
            <a:ext cx="8382000" cy="707886"/>
          </a:xfrm>
        </p:spPr>
        <p:txBody>
          <a:bodyPr/>
          <a:lstStyle/>
          <a:p>
            <a:r>
              <a:rPr lang="en-US" dirty="0"/>
              <a:t>North Dakota State Programs</a:t>
            </a:r>
          </a:p>
        </p:txBody>
      </p:sp>
      <p:pic>
        <p:nvPicPr>
          <p:cNvPr id="4" name="Picture 1033" descr="MCMP00556_0000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447800"/>
            <a:ext cx="3839381" cy="22844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86400" y="27432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www.ndus.edu/students</a:t>
            </a:r>
            <a:endParaRPr lang="en-US" dirty="0"/>
          </a:p>
          <a:p>
            <a:r>
              <a:rPr lang="en-US" dirty="0">
                <a:hlinkClick r:id="rId5"/>
              </a:rPr>
              <a:t>www.dpi.state.nd.us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07982965"/>
              </p:ext>
            </p:extLst>
          </p:nvPr>
        </p:nvGraphicFramePr>
        <p:xfrm>
          <a:off x="228600" y="1752600"/>
          <a:ext cx="4876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30546821"/>
              </p:ext>
            </p:extLst>
          </p:nvPr>
        </p:nvGraphicFramePr>
        <p:xfrm>
          <a:off x="228599" y="4953000"/>
          <a:ext cx="4876801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32870099"/>
              </p:ext>
            </p:extLst>
          </p:nvPr>
        </p:nvGraphicFramePr>
        <p:xfrm>
          <a:off x="5486400" y="3884613"/>
          <a:ext cx="3257006" cy="1906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26391412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9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ND Program</a:t>
            </a:r>
          </a:p>
        </p:txBody>
      </p:sp>
      <p:pic>
        <p:nvPicPr>
          <p:cNvPr id="4" name="Content Placeholder 3" descr="ND-Career-Build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791947"/>
            <a:ext cx="7772400" cy="140845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94834B7-2B30-4AF3-AFF8-55AC2FAD0C1D}"/>
              </a:ext>
            </a:extLst>
          </p:cNvPr>
          <p:cNvSpPr txBox="1">
            <a:spLocks/>
          </p:cNvSpPr>
          <p:nvPr/>
        </p:nvSpPr>
        <p:spPr bwMode="auto">
          <a:xfrm>
            <a:off x="304800" y="3156881"/>
            <a:ext cx="8596668" cy="347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54025" indent="-3381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1875" indent="-3460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717675" indent="-3460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2304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741613" indent="-2301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1988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80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6560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80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1132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80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5704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80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200" kern="0" dirty="0"/>
              <a:t>The 2019 Legislative Assembly created two new skilled workforce programs designed to recruit individuals into “high need and emerging occupations” in the state. </a:t>
            </a:r>
          </a:p>
          <a:p>
            <a:pPr lvl="1"/>
            <a:r>
              <a:rPr lang="en-US" sz="2200" kern="0" dirty="0"/>
              <a:t>This is a program to fill and grow ND’s workforce needs.</a:t>
            </a:r>
          </a:p>
          <a:p>
            <a:r>
              <a:rPr lang="en-US" sz="2200" kern="0" dirty="0"/>
              <a:t>Two components – Individuals may qualify for only one program, not both.</a:t>
            </a:r>
          </a:p>
          <a:p>
            <a:pPr lvl="1"/>
            <a:r>
              <a:rPr lang="en-US" sz="2200" kern="0" dirty="0"/>
              <a:t>1. Scholarship</a:t>
            </a:r>
          </a:p>
          <a:p>
            <a:pPr lvl="1"/>
            <a:r>
              <a:rPr lang="en-US" sz="2200" kern="0" dirty="0"/>
              <a:t>2. Loan Repayment</a:t>
            </a:r>
          </a:p>
          <a:p>
            <a:pPr lvl="1"/>
            <a:endParaRPr lang="en-US" kern="0" dirty="0"/>
          </a:p>
          <a:p>
            <a:pPr lvl="1"/>
            <a:endParaRPr lang="en-US" kern="0" dirty="0"/>
          </a:p>
        </p:txBody>
      </p:sp>
      <p:sp>
        <p:nvSpPr>
          <p:cNvPr id="7" name="Rectangle 6"/>
          <p:cNvSpPr/>
          <p:nvPr/>
        </p:nvSpPr>
        <p:spPr>
          <a:xfrm>
            <a:off x="381000" y="6243935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https://ndus.edu/career-builders/</a:t>
            </a:r>
            <a:endParaRPr lang="en-US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68537261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Minnesota State Grant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810515"/>
              </p:ext>
            </p:extLst>
          </p:nvPr>
        </p:nvGraphicFramePr>
        <p:xfrm>
          <a:off x="380999" y="1981200"/>
          <a:ext cx="5323009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9" descr="MCMP00549_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4363" y="1447800"/>
            <a:ext cx="3449637" cy="3962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678087" y="1981200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rgbClr val="5A6378"/>
                </a:solidFill>
                <a:ea typeface="+mn-ea"/>
              </a:rPr>
              <a:t>https://www.ohe.state.mn.us/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711760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81800" cy="1138773"/>
          </a:xfrm>
        </p:spPr>
        <p:txBody>
          <a:bodyPr/>
          <a:lstStyle/>
          <a:p>
            <a:r>
              <a:rPr lang="en-US" sz="3400" dirty="0"/>
              <a:t>Additional Sources of </a:t>
            </a:r>
            <a:br>
              <a:rPr lang="en-US" sz="3400" dirty="0"/>
            </a:br>
            <a:r>
              <a:rPr lang="en-US" sz="3400" dirty="0"/>
              <a:t>financial assistance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455873"/>
              </p:ext>
            </p:extLst>
          </p:nvPr>
        </p:nvGraphicFramePr>
        <p:xfrm>
          <a:off x="304800" y="1905000"/>
          <a:ext cx="6629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28839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Scholarship Searches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571128"/>
              </p:ext>
            </p:extLst>
          </p:nvPr>
        </p:nvGraphicFramePr>
        <p:xfrm>
          <a:off x="152400" y="2438400"/>
          <a:ext cx="67818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1905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Free Internet Scholarship Search Engines</a:t>
            </a:r>
          </a:p>
        </p:txBody>
      </p:sp>
    </p:spTree>
    <p:extLst>
      <p:ext uri="{BB962C8B-B14F-4D97-AF65-F5344CB8AC3E}">
        <p14:creationId xmlns:p14="http://schemas.microsoft.com/office/powerpoint/2010/main" val="36851439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Loans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16605253"/>
              </p:ext>
            </p:extLst>
          </p:nvPr>
        </p:nvGraphicFramePr>
        <p:xfrm>
          <a:off x="609600" y="1905000"/>
          <a:ext cx="7620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13420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Benefits for College Costs</a:t>
            </a:r>
          </a:p>
        </p:txBody>
      </p:sp>
      <p:sp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36871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Tax Incentives (www.irs.gov) Publication 970: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Lifetime Learning Credit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– families can claim $2,000 per year in tax credits for tuition expenses. No limit on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number of years to be claimed.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tabLst/>
              <a:defRPr/>
            </a:pPr>
            <a:endParaRPr lang="en-US" sz="1600" kern="0" baseline="0" dirty="0">
              <a:solidFill>
                <a:schemeClr val="tx2"/>
              </a:solidFill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Deduction for Student Loan Interest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-You can deduct up to $2,500 in student loan interest. The deduction is taken as an adjustment to income.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Coverdell Education Savings Account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– taxpayers can contribute $2,000 per year for each student under age 18.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529 Savings Plans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– College SAVE plan – No Limit to 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None/>
              <a:tabLst/>
              <a:defRPr/>
            </a:pPr>
            <a:r>
              <a:rPr lang="en-US" sz="1600" noProof="0" dirty="0">
                <a:solidFill>
                  <a:schemeClr val="tx2"/>
                </a:solidFill>
              </a:rPr>
              <a:t>     contribution.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4984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Financing Your Education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705630"/>
          </a:xfrm>
        </p:spPr>
        <p:txBody>
          <a:bodyPr/>
          <a:lstStyle/>
          <a:p>
            <a:pPr marL="571500" indent="-457200" eaLnBrk="1" hangingPunct="1">
              <a:buFont typeface="Arial" charset="0"/>
              <a:buChar char="◊"/>
            </a:pPr>
            <a:r>
              <a:rPr lang="en-US" dirty="0">
                <a:solidFill>
                  <a:schemeClr val="tx2"/>
                </a:solidFill>
              </a:rPr>
              <a:t>What is Financial Aid?</a:t>
            </a:r>
          </a:p>
          <a:p>
            <a:pPr marL="571500" indent="-457200" eaLnBrk="1" hangingPunct="1">
              <a:buFont typeface="Arial" charset="0"/>
              <a:buChar char="◊"/>
            </a:pPr>
            <a:r>
              <a:rPr lang="en-US" dirty="0">
                <a:solidFill>
                  <a:schemeClr val="tx2"/>
                </a:solidFill>
              </a:rPr>
              <a:t>Steps in Financial Aid Process</a:t>
            </a:r>
          </a:p>
          <a:p>
            <a:pPr marL="571500" indent="-457200" eaLnBrk="1" hangingPunct="1">
              <a:buFont typeface="Arial" charset="0"/>
              <a:buChar char="◊"/>
            </a:pPr>
            <a:r>
              <a:rPr lang="en-US" dirty="0">
                <a:solidFill>
                  <a:schemeClr val="tx2"/>
                </a:solidFill>
              </a:rPr>
              <a:t>Where does it come from?</a:t>
            </a:r>
          </a:p>
          <a:p>
            <a:pPr marL="571500" indent="-457200" eaLnBrk="1" hangingPunct="1">
              <a:buFont typeface="Arial" charset="0"/>
              <a:buChar char="◊"/>
            </a:pPr>
            <a:r>
              <a:rPr lang="en-US" dirty="0">
                <a:solidFill>
                  <a:schemeClr val="tx2"/>
                </a:solidFill>
              </a:rPr>
              <a:t>What aid is available?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</a:p>
          <a:p>
            <a:pPr marL="571500" indent="-457200" eaLnBrk="1" hangingPunct="1">
              <a:buFont typeface="Arial" charset="0"/>
              <a:buChar char="◊"/>
            </a:pPr>
            <a:r>
              <a:rPr lang="en-US" dirty="0">
                <a:solidFill>
                  <a:schemeClr val="tx2"/>
                </a:solidFill>
              </a:rPr>
              <a:t>Apply for FSA ID</a:t>
            </a:r>
          </a:p>
          <a:p>
            <a:pPr marL="571500" indent="-457200" eaLnBrk="1" hangingPunct="1">
              <a:buFont typeface="Arial" charset="0"/>
              <a:buChar char="◊"/>
            </a:pPr>
            <a:r>
              <a:rPr lang="en-US" dirty="0">
                <a:solidFill>
                  <a:schemeClr val="tx2"/>
                </a:solidFill>
              </a:rPr>
              <a:t>Complete the FAFSA</a:t>
            </a:r>
          </a:p>
          <a:p>
            <a:pPr marL="571500" indent="-457200" eaLnBrk="1" hangingPunct="1">
              <a:buFont typeface="Arial" charset="0"/>
              <a:buChar char="◊"/>
            </a:pPr>
            <a:endParaRPr lang="en-US" sz="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934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FSA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604760" cy="2923877"/>
          </a:xfrm>
        </p:spPr>
        <p:txBody>
          <a:bodyPr/>
          <a:lstStyle/>
          <a:p>
            <a:pPr lvl="1"/>
            <a:r>
              <a:rPr lang="en-US" dirty="0"/>
              <a:t>The student and at least one parent need to have an FSA ID created before completing the FAFA</a:t>
            </a:r>
          </a:p>
          <a:p>
            <a:endParaRPr lang="en-US" dirty="0"/>
          </a:p>
          <a:p>
            <a:pPr lvl="1"/>
            <a:r>
              <a:rPr lang="en-US" dirty="0"/>
              <a:t>Your FSA ID is used as your signature on documents for the Department of Education </a:t>
            </a:r>
          </a:p>
        </p:txBody>
      </p:sp>
    </p:spTree>
    <p:extLst>
      <p:ext uri="{BB962C8B-B14F-4D97-AF65-F5344CB8AC3E}">
        <p14:creationId xmlns:p14="http://schemas.microsoft.com/office/powerpoint/2010/main" val="3166069131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68"/>
            <a:ext cx="7924800" cy="1323439"/>
          </a:xfrm>
        </p:spPr>
        <p:txBody>
          <a:bodyPr/>
          <a:lstStyle/>
          <a:p>
            <a:r>
              <a:rPr lang="en-US" dirty="0"/>
              <a:t>Completing the FAFSA</a:t>
            </a:r>
            <a:br>
              <a:rPr lang="en-US" dirty="0"/>
            </a:br>
            <a:r>
              <a:rPr lang="en-US" dirty="0"/>
              <a:t>www.studentaid.gov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E66E9C-B30B-47A7-BD6E-3B084DBA3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24200"/>
            <a:ext cx="8877300" cy="264099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F12D3AD-254B-4F82-992C-27402E05ED7A}"/>
              </a:ext>
            </a:extLst>
          </p:cNvPr>
          <p:cNvSpPr/>
          <p:nvPr/>
        </p:nvSpPr>
        <p:spPr bwMode="auto">
          <a:xfrm>
            <a:off x="5105400" y="3657600"/>
            <a:ext cx="1905000" cy="762000"/>
          </a:xfrm>
          <a:prstGeom prst="ellipse">
            <a:avLst/>
          </a:prstGeom>
          <a:noFill/>
          <a:ln w="57150" cap="flat" cmpd="sng" algn="ctr">
            <a:solidFill>
              <a:srgbClr val="B400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0" charset="0"/>
              <a:ea typeface="ＭＳ Ｐゴシック" pitchFamily="80" charset="-128"/>
              <a:cs typeface="ＭＳ Ｐゴシック" pitchFamily="80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A48F40-DECC-4EBF-B6A6-0643967477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235"/>
          <a:stretch/>
        </p:blipFill>
        <p:spPr>
          <a:xfrm>
            <a:off x="190500" y="1764032"/>
            <a:ext cx="8877300" cy="1588768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7E516170-D659-4542-9BB3-E5327757E510}"/>
              </a:ext>
            </a:extLst>
          </p:cNvPr>
          <p:cNvSpPr/>
          <p:nvPr/>
        </p:nvSpPr>
        <p:spPr bwMode="auto">
          <a:xfrm>
            <a:off x="3200400" y="1981200"/>
            <a:ext cx="731982" cy="930353"/>
          </a:xfrm>
          <a:prstGeom prst="rightArrow">
            <a:avLst/>
          </a:prstGeom>
          <a:solidFill>
            <a:srgbClr val="00506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80" charset="0"/>
                <a:ea typeface="ＭＳ Ｐゴシック" pitchFamily="80" charset="-128"/>
                <a:cs typeface="ＭＳ Ｐゴシック" pitchFamily="80" charset="-128"/>
              </a:rPr>
              <a:t>2.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xmlns="" id="{60F34F88-A7C8-46F5-B3A8-89A49EB182EC}"/>
              </a:ext>
            </a:extLst>
          </p:cNvPr>
          <p:cNvSpPr/>
          <p:nvPr/>
        </p:nvSpPr>
        <p:spPr bwMode="auto">
          <a:xfrm>
            <a:off x="5943600" y="1508046"/>
            <a:ext cx="731982" cy="930354"/>
          </a:xfrm>
          <a:prstGeom prst="leftArrow">
            <a:avLst/>
          </a:prstGeom>
          <a:solidFill>
            <a:srgbClr val="00506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80" charset="0"/>
                <a:ea typeface="ＭＳ Ｐゴシック" pitchFamily="80" charset="-128"/>
                <a:cs typeface="ＭＳ Ｐゴシック" pitchFamily="80" charset="-128"/>
              </a:rPr>
              <a:t>1.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83FB19-6C70-479E-B589-6D68CB53EC0D}"/>
              </a:ext>
            </a:extLst>
          </p:cNvPr>
          <p:cNvSpPr txBox="1"/>
          <p:nvPr/>
        </p:nvSpPr>
        <p:spPr>
          <a:xfrm>
            <a:off x="304800" y="58674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 in as the student to make the signature process the easiest.</a:t>
            </a:r>
          </a:p>
        </p:txBody>
      </p:sp>
    </p:spTree>
    <p:extLst>
      <p:ext uri="{BB962C8B-B14F-4D97-AF65-F5344CB8AC3E}">
        <p14:creationId xmlns:p14="http://schemas.microsoft.com/office/powerpoint/2010/main" val="293089563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Financing Your Education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705630"/>
          </a:xfrm>
        </p:spPr>
        <p:txBody>
          <a:bodyPr/>
          <a:lstStyle/>
          <a:p>
            <a:pPr marL="571500" indent="-457200" eaLnBrk="1" hangingPunct="1">
              <a:buFont typeface="Arial" charset="0"/>
              <a:buChar char="◊"/>
            </a:pPr>
            <a:r>
              <a:rPr lang="en-US" dirty="0">
                <a:solidFill>
                  <a:schemeClr val="tx2"/>
                </a:solidFill>
              </a:rPr>
              <a:t>What is Financial Aid?</a:t>
            </a:r>
          </a:p>
          <a:p>
            <a:pPr marL="571500" indent="-457200" eaLnBrk="1" hangingPunct="1">
              <a:buFont typeface="Arial" charset="0"/>
              <a:buChar char="◊"/>
            </a:pPr>
            <a:r>
              <a:rPr lang="en-US" dirty="0">
                <a:solidFill>
                  <a:schemeClr val="tx2"/>
                </a:solidFill>
              </a:rPr>
              <a:t>FAFSA Process</a:t>
            </a:r>
          </a:p>
          <a:p>
            <a:pPr marL="571500" indent="-457200" eaLnBrk="1" hangingPunct="1">
              <a:buFont typeface="Arial" charset="0"/>
              <a:buChar char="◊"/>
            </a:pPr>
            <a:r>
              <a:rPr lang="en-US" dirty="0">
                <a:solidFill>
                  <a:schemeClr val="tx2"/>
                </a:solidFill>
              </a:rPr>
              <a:t>Where does it come from?</a:t>
            </a:r>
          </a:p>
          <a:p>
            <a:pPr marL="571500" indent="-457200" eaLnBrk="1" hangingPunct="1">
              <a:buFont typeface="Arial" charset="0"/>
              <a:buChar char="◊"/>
            </a:pPr>
            <a:r>
              <a:rPr lang="en-US" dirty="0">
                <a:solidFill>
                  <a:schemeClr val="tx2"/>
                </a:solidFill>
              </a:rPr>
              <a:t>What aid is available?</a:t>
            </a:r>
          </a:p>
          <a:p>
            <a:pPr marL="571500" indent="-457200" eaLnBrk="1" hangingPunct="1">
              <a:buFont typeface="Arial" charset="0"/>
              <a:buChar char="◊"/>
            </a:pPr>
            <a:r>
              <a:rPr lang="en-US" dirty="0">
                <a:solidFill>
                  <a:schemeClr val="tx2"/>
                </a:solidFill>
              </a:rPr>
              <a:t>Create FSA ID</a:t>
            </a:r>
          </a:p>
          <a:p>
            <a:pPr marL="571500" indent="-457200" eaLnBrk="1" hangingPunct="1">
              <a:buFont typeface="Arial" charset="0"/>
              <a:buChar char="◊"/>
            </a:pPr>
            <a:r>
              <a:rPr lang="en-US" dirty="0">
                <a:solidFill>
                  <a:schemeClr val="tx2"/>
                </a:solidFill>
              </a:rPr>
              <a:t>Complete FAFSA</a:t>
            </a:r>
          </a:p>
          <a:p>
            <a:pPr marL="114300" indent="0" eaLnBrk="1" hangingPunct="1"/>
            <a:endParaRPr lang="en-US" sz="9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Financial Aid</a:t>
            </a:r>
          </a:p>
        </p:txBody>
      </p:sp>
      <p:sp>
        <p:nvSpPr>
          <p:cNvPr id="8" name="AutoShape 33"/>
          <p:cNvSpPr>
            <a:spLocks noChangeArrowheads="1"/>
          </p:cNvSpPr>
          <p:nvPr/>
        </p:nvSpPr>
        <p:spPr bwMode="gray">
          <a:xfrm>
            <a:off x="710118" y="1828800"/>
            <a:ext cx="7748081" cy="902291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dirty="0"/>
              <a:t>			</a:t>
            </a:r>
          </a:p>
          <a:p>
            <a:r>
              <a:rPr lang="en-US" dirty="0"/>
              <a:t>			College or Outside Agencies</a:t>
            </a:r>
          </a:p>
          <a:p>
            <a:r>
              <a:rPr lang="en-US" dirty="0"/>
              <a:t>		</a:t>
            </a:r>
          </a:p>
        </p:txBody>
      </p:sp>
      <p:sp>
        <p:nvSpPr>
          <p:cNvPr id="9" name="AutoShape 34"/>
          <p:cNvSpPr>
            <a:spLocks noChangeArrowheads="1"/>
          </p:cNvSpPr>
          <p:nvPr/>
        </p:nvSpPr>
        <p:spPr bwMode="gray">
          <a:xfrm>
            <a:off x="811124" y="1950063"/>
            <a:ext cx="2541676" cy="716937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b="1" dirty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Scholarships</a:t>
            </a:r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gray">
          <a:xfrm>
            <a:off x="685799" y="2819400"/>
            <a:ext cx="7772399" cy="901011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dirty="0"/>
              <a:t>			</a:t>
            </a:r>
          </a:p>
          <a:p>
            <a:r>
              <a:rPr lang="en-US" dirty="0"/>
              <a:t>			Federal or State</a:t>
            </a:r>
          </a:p>
          <a:p>
            <a:r>
              <a:rPr lang="en-US" dirty="0"/>
              <a:t>		</a:t>
            </a:r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gray">
          <a:xfrm>
            <a:off x="841640" y="2902051"/>
            <a:ext cx="2470878" cy="736873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b="1" dirty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Grants</a:t>
            </a:r>
          </a:p>
        </p:txBody>
      </p:sp>
      <p:sp>
        <p:nvSpPr>
          <p:cNvPr id="14" name="AutoShape 25"/>
          <p:cNvSpPr>
            <a:spLocks noChangeArrowheads="1"/>
          </p:cNvSpPr>
          <p:nvPr/>
        </p:nvSpPr>
        <p:spPr bwMode="gray">
          <a:xfrm>
            <a:off x="685799" y="3852152"/>
            <a:ext cx="7772398" cy="90101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dirty="0"/>
              <a:t>			</a:t>
            </a:r>
          </a:p>
          <a:p>
            <a:r>
              <a:rPr lang="en-US" dirty="0"/>
              <a:t>			Subsidized or Unsubsidized</a:t>
            </a:r>
          </a:p>
          <a:p>
            <a:r>
              <a:rPr lang="en-US" dirty="0"/>
              <a:t>			</a:t>
            </a: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gray">
          <a:xfrm>
            <a:off x="841640" y="3892651"/>
            <a:ext cx="2421665" cy="736873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b="1" dirty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Loans</a:t>
            </a: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gray">
          <a:xfrm>
            <a:off x="685800" y="4876800"/>
            <a:ext cx="7772398" cy="83819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dirty="0"/>
              <a:t>			</a:t>
            </a:r>
          </a:p>
          <a:p>
            <a:r>
              <a:rPr lang="en-US" dirty="0"/>
              <a:t>			Institutional or Federal</a:t>
            </a:r>
          </a:p>
          <a:p>
            <a:r>
              <a:rPr lang="en-US" dirty="0"/>
              <a:t>			</a:t>
            </a: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gray">
          <a:xfrm>
            <a:off x="841640" y="4953689"/>
            <a:ext cx="2454473" cy="685504"/>
          </a:xfrm>
          <a:prstGeom prst="roundRect">
            <a:avLst>
              <a:gd name="adj" fmla="val 11921"/>
            </a:avLst>
          </a:prstGeom>
          <a:solidFill>
            <a:schemeClr val="accent2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b="1" dirty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Employment</a:t>
            </a:r>
          </a:p>
        </p:txBody>
      </p:sp>
    </p:spTree>
    <p:extLst>
      <p:ext uri="{BB962C8B-B14F-4D97-AF65-F5344CB8AC3E}">
        <p14:creationId xmlns:p14="http://schemas.microsoft.com/office/powerpoint/2010/main" val="36100808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Need</a:t>
            </a:r>
          </a:p>
        </p:txBody>
      </p:sp>
      <p:sp>
        <p:nvSpPr>
          <p:cNvPr id="6" name="Freeform 5"/>
          <p:cNvSpPr/>
          <p:nvPr/>
        </p:nvSpPr>
        <p:spPr>
          <a:xfrm>
            <a:off x="687107" y="2839530"/>
            <a:ext cx="1732470" cy="1732470"/>
          </a:xfrm>
          <a:custGeom>
            <a:avLst/>
            <a:gdLst>
              <a:gd name="connsiteX0" fmla="*/ 0 w 1732470"/>
              <a:gd name="connsiteY0" fmla="*/ 866235 h 1732470"/>
              <a:gd name="connsiteX1" fmla="*/ 866235 w 1732470"/>
              <a:gd name="connsiteY1" fmla="*/ 0 h 1732470"/>
              <a:gd name="connsiteX2" fmla="*/ 1732470 w 1732470"/>
              <a:gd name="connsiteY2" fmla="*/ 866235 h 1732470"/>
              <a:gd name="connsiteX3" fmla="*/ 866235 w 1732470"/>
              <a:gd name="connsiteY3" fmla="*/ 1732470 h 1732470"/>
              <a:gd name="connsiteX4" fmla="*/ 0 w 1732470"/>
              <a:gd name="connsiteY4" fmla="*/ 866235 h 173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2470" h="1732470">
                <a:moveTo>
                  <a:pt x="0" y="866235"/>
                </a:moveTo>
                <a:cubicBezTo>
                  <a:pt x="0" y="387827"/>
                  <a:pt x="387827" y="0"/>
                  <a:pt x="866235" y="0"/>
                </a:cubicBezTo>
                <a:cubicBezTo>
                  <a:pt x="1344643" y="0"/>
                  <a:pt x="1732470" y="387827"/>
                  <a:pt x="1732470" y="866235"/>
                </a:cubicBezTo>
                <a:cubicBezTo>
                  <a:pt x="1732470" y="1344643"/>
                  <a:pt x="1344643" y="1732470"/>
                  <a:pt x="866235" y="1732470"/>
                </a:cubicBezTo>
                <a:cubicBezTo>
                  <a:pt x="387827" y="1732470"/>
                  <a:pt x="0" y="1344643"/>
                  <a:pt x="0" y="866235"/>
                </a:cubicBezTo>
                <a:close/>
              </a:path>
            </a:pathLst>
          </a:custGeom>
          <a:solidFill>
            <a:srgbClr val="A5002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5304" tIns="275304" rIns="275304" bIns="275304" numCol="1" spcCol="1270" anchor="ctr" anchorCtr="0">
            <a:noAutofit/>
            <a:scene3d>
              <a:camera prst="obliqueTopLeft"/>
              <a:lightRig rig="threePt" dir="t"/>
            </a:scene3d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kern="1200" dirty="0"/>
              <a:t>Cost of Attendance (COA)</a:t>
            </a:r>
          </a:p>
        </p:txBody>
      </p:sp>
      <p:sp>
        <p:nvSpPr>
          <p:cNvPr id="7" name="Freeform 6"/>
          <p:cNvSpPr/>
          <p:nvPr/>
        </p:nvSpPr>
        <p:spPr>
          <a:xfrm>
            <a:off x="2560254" y="3203348"/>
            <a:ext cx="1004833" cy="1004833"/>
          </a:xfrm>
          <a:custGeom>
            <a:avLst/>
            <a:gdLst>
              <a:gd name="connsiteX0" fmla="*/ 133191 w 1004833"/>
              <a:gd name="connsiteY0" fmla="*/ 384248 h 1004833"/>
              <a:gd name="connsiteX1" fmla="*/ 871642 w 1004833"/>
              <a:gd name="connsiteY1" fmla="*/ 384248 h 1004833"/>
              <a:gd name="connsiteX2" fmla="*/ 871642 w 1004833"/>
              <a:gd name="connsiteY2" fmla="*/ 620585 h 1004833"/>
              <a:gd name="connsiteX3" fmla="*/ 133191 w 1004833"/>
              <a:gd name="connsiteY3" fmla="*/ 620585 h 1004833"/>
              <a:gd name="connsiteX4" fmla="*/ 133191 w 1004833"/>
              <a:gd name="connsiteY4" fmla="*/ 384248 h 1004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833" h="1004833">
                <a:moveTo>
                  <a:pt x="133191" y="384248"/>
                </a:moveTo>
                <a:lnTo>
                  <a:pt x="871642" y="384248"/>
                </a:lnTo>
                <a:lnTo>
                  <a:pt x="871642" y="620585"/>
                </a:lnTo>
                <a:lnTo>
                  <a:pt x="133191" y="620585"/>
                </a:lnTo>
                <a:lnTo>
                  <a:pt x="133191" y="38424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191" tIns="384248" rIns="133191" bIns="38424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8" name="Freeform 7"/>
          <p:cNvSpPr/>
          <p:nvPr/>
        </p:nvSpPr>
        <p:spPr>
          <a:xfrm>
            <a:off x="3705764" y="2839530"/>
            <a:ext cx="1732470" cy="1732470"/>
          </a:xfrm>
          <a:custGeom>
            <a:avLst/>
            <a:gdLst>
              <a:gd name="connsiteX0" fmla="*/ 0 w 1732470"/>
              <a:gd name="connsiteY0" fmla="*/ 866235 h 1732470"/>
              <a:gd name="connsiteX1" fmla="*/ 866235 w 1732470"/>
              <a:gd name="connsiteY1" fmla="*/ 0 h 1732470"/>
              <a:gd name="connsiteX2" fmla="*/ 1732470 w 1732470"/>
              <a:gd name="connsiteY2" fmla="*/ 866235 h 1732470"/>
              <a:gd name="connsiteX3" fmla="*/ 866235 w 1732470"/>
              <a:gd name="connsiteY3" fmla="*/ 1732470 h 1732470"/>
              <a:gd name="connsiteX4" fmla="*/ 0 w 1732470"/>
              <a:gd name="connsiteY4" fmla="*/ 866235 h 173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2470" h="1732470">
                <a:moveTo>
                  <a:pt x="0" y="866235"/>
                </a:moveTo>
                <a:cubicBezTo>
                  <a:pt x="0" y="387827"/>
                  <a:pt x="387827" y="0"/>
                  <a:pt x="866235" y="0"/>
                </a:cubicBezTo>
                <a:cubicBezTo>
                  <a:pt x="1344643" y="0"/>
                  <a:pt x="1732470" y="387827"/>
                  <a:pt x="1732470" y="866235"/>
                </a:cubicBezTo>
                <a:cubicBezTo>
                  <a:pt x="1732470" y="1344643"/>
                  <a:pt x="1344643" y="1732470"/>
                  <a:pt x="866235" y="1732470"/>
                </a:cubicBezTo>
                <a:cubicBezTo>
                  <a:pt x="387827" y="1732470"/>
                  <a:pt x="0" y="1344643"/>
                  <a:pt x="0" y="86623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-35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5304" tIns="275304" rIns="275304" bIns="275304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kern="1200" dirty="0"/>
              <a:t>Estimated Family Contribution (EFC)</a:t>
            </a:r>
          </a:p>
        </p:txBody>
      </p:sp>
      <p:sp>
        <p:nvSpPr>
          <p:cNvPr id="9" name="Freeform 8"/>
          <p:cNvSpPr/>
          <p:nvPr/>
        </p:nvSpPr>
        <p:spPr>
          <a:xfrm>
            <a:off x="5578912" y="3203348"/>
            <a:ext cx="1004833" cy="1004833"/>
          </a:xfrm>
          <a:custGeom>
            <a:avLst/>
            <a:gdLst>
              <a:gd name="connsiteX0" fmla="*/ 133191 w 1004833"/>
              <a:gd name="connsiteY0" fmla="*/ 206996 h 1004833"/>
              <a:gd name="connsiteX1" fmla="*/ 871642 w 1004833"/>
              <a:gd name="connsiteY1" fmla="*/ 206996 h 1004833"/>
              <a:gd name="connsiteX2" fmla="*/ 871642 w 1004833"/>
              <a:gd name="connsiteY2" fmla="*/ 443332 h 1004833"/>
              <a:gd name="connsiteX3" fmla="*/ 133191 w 1004833"/>
              <a:gd name="connsiteY3" fmla="*/ 443332 h 1004833"/>
              <a:gd name="connsiteX4" fmla="*/ 133191 w 1004833"/>
              <a:gd name="connsiteY4" fmla="*/ 206996 h 1004833"/>
              <a:gd name="connsiteX5" fmla="*/ 133191 w 1004833"/>
              <a:gd name="connsiteY5" fmla="*/ 561501 h 1004833"/>
              <a:gd name="connsiteX6" fmla="*/ 871642 w 1004833"/>
              <a:gd name="connsiteY6" fmla="*/ 561501 h 1004833"/>
              <a:gd name="connsiteX7" fmla="*/ 871642 w 1004833"/>
              <a:gd name="connsiteY7" fmla="*/ 797837 h 1004833"/>
              <a:gd name="connsiteX8" fmla="*/ 133191 w 1004833"/>
              <a:gd name="connsiteY8" fmla="*/ 797837 h 1004833"/>
              <a:gd name="connsiteX9" fmla="*/ 133191 w 1004833"/>
              <a:gd name="connsiteY9" fmla="*/ 561501 h 1004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4833" h="1004833">
                <a:moveTo>
                  <a:pt x="133191" y="206996"/>
                </a:moveTo>
                <a:lnTo>
                  <a:pt x="871642" y="206996"/>
                </a:lnTo>
                <a:lnTo>
                  <a:pt x="871642" y="443332"/>
                </a:lnTo>
                <a:lnTo>
                  <a:pt x="133191" y="443332"/>
                </a:lnTo>
                <a:lnTo>
                  <a:pt x="133191" y="206996"/>
                </a:lnTo>
                <a:close/>
                <a:moveTo>
                  <a:pt x="133191" y="561501"/>
                </a:moveTo>
                <a:lnTo>
                  <a:pt x="871642" y="561501"/>
                </a:lnTo>
                <a:lnTo>
                  <a:pt x="871642" y="797837"/>
                </a:lnTo>
                <a:lnTo>
                  <a:pt x="133191" y="797837"/>
                </a:lnTo>
                <a:lnTo>
                  <a:pt x="133191" y="56150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-7061"/>
              <a:alphaOff val="0"/>
            </a:schemeClr>
          </a:fillRef>
          <a:effectRef idx="0">
            <a:schemeClr val="accent5">
              <a:hueOff val="0"/>
              <a:satOff val="0"/>
              <a:lumOff val="-70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191" tIns="206996" rIns="133191" bIns="20699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10" name="Freeform 9"/>
          <p:cNvSpPr/>
          <p:nvPr/>
        </p:nvSpPr>
        <p:spPr>
          <a:xfrm>
            <a:off x="6724421" y="2839530"/>
            <a:ext cx="1732470" cy="1732470"/>
          </a:xfrm>
          <a:custGeom>
            <a:avLst/>
            <a:gdLst>
              <a:gd name="connsiteX0" fmla="*/ 0 w 1732470"/>
              <a:gd name="connsiteY0" fmla="*/ 866235 h 1732470"/>
              <a:gd name="connsiteX1" fmla="*/ 866235 w 1732470"/>
              <a:gd name="connsiteY1" fmla="*/ 0 h 1732470"/>
              <a:gd name="connsiteX2" fmla="*/ 1732470 w 1732470"/>
              <a:gd name="connsiteY2" fmla="*/ 866235 h 1732470"/>
              <a:gd name="connsiteX3" fmla="*/ 866235 w 1732470"/>
              <a:gd name="connsiteY3" fmla="*/ 1732470 h 1732470"/>
              <a:gd name="connsiteX4" fmla="*/ 0 w 1732470"/>
              <a:gd name="connsiteY4" fmla="*/ 866235 h 173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2470" h="1732470">
                <a:moveTo>
                  <a:pt x="0" y="866235"/>
                </a:moveTo>
                <a:cubicBezTo>
                  <a:pt x="0" y="387827"/>
                  <a:pt x="387827" y="0"/>
                  <a:pt x="866235" y="0"/>
                </a:cubicBezTo>
                <a:cubicBezTo>
                  <a:pt x="1344643" y="0"/>
                  <a:pt x="1732470" y="387827"/>
                  <a:pt x="1732470" y="866235"/>
                </a:cubicBezTo>
                <a:cubicBezTo>
                  <a:pt x="1732470" y="1344643"/>
                  <a:pt x="1344643" y="1732470"/>
                  <a:pt x="866235" y="1732470"/>
                </a:cubicBezTo>
                <a:cubicBezTo>
                  <a:pt x="387827" y="1732470"/>
                  <a:pt x="0" y="1344643"/>
                  <a:pt x="0" y="86623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-7061"/>
              <a:alphaOff val="0"/>
            </a:schemeClr>
          </a:fillRef>
          <a:effectRef idx="0">
            <a:schemeClr val="accent5">
              <a:hueOff val="0"/>
              <a:satOff val="0"/>
              <a:lumOff val="-70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5304" tIns="275304" rIns="275304" bIns="275304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kern="1200" dirty="0"/>
              <a:t>Financial Need</a:t>
            </a:r>
          </a:p>
        </p:txBody>
      </p:sp>
    </p:spTree>
    <p:extLst>
      <p:ext uri="{BB962C8B-B14F-4D97-AF65-F5344CB8AC3E}">
        <p14:creationId xmlns:p14="http://schemas.microsoft.com/office/powerpoint/2010/main" val="963223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Attendance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33943"/>
              </p:ext>
            </p:extLst>
          </p:nvPr>
        </p:nvGraphicFramePr>
        <p:xfrm>
          <a:off x="685800" y="1981200"/>
          <a:ext cx="77724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41313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37113C-E87F-4A29-8A80-3D29C95D2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5937113C-E87F-4A29-8A80-3D29C95D2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937113C-E87F-4A29-8A80-3D29C95D2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CD23E1-D1AF-4033-A34F-B1456DA85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C5CD23E1-D1AF-4033-A34F-B1456DA85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C5CD23E1-D1AF-4033-A34F-B1456DA85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62B0CA-11F3-4537-977D-B39CF97A0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8862B0CA-11F3-4537-977D-B39CF97A0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8862B0CA-11F3-4537-977D-B39CF97A0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58C3F1-2C16-4633-99D2-CD5951320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8E58C3F1-2C16-4633-99D2-CD5951320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8E58C3F1-2C16-4633-99D2-CD5951320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2CAAD-77A0-45B0-9CE7-53296DD2D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5852CAAD-77A0-45B0-9CE7-53296DD2D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5852CAAD-77A0-45B0-9CE7-53296DD2D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3809BE-7102-4801-893F-DD7B0F1B0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E63809BE-7102-4801-893F-DD7B0F1B0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E63809BE-7102-4801-893F-DD7B0F1B0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6D79E9-CBA3-4572-80B1-29AD285B0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2B6D79E9-CBA3-4572-80B1-29AD285B0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2B6D79E9-CBA3-4572-80B1-29AD285B0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393A69-146B-438D-9FD3-6526C5CB4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8E393A69-146B-438D-9FD3-6526C5CB4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8E393A69-146B-438D-9FD3-6526C5CB4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Varies Based on Cost</a:t>
            </a:r>
          </a:p>
        </p:txBody>
      </p:sp>
      <p:grpSp>
        <p:nvGrpSpPr>
          <p:cNvPr id="39" name="Group 13"/>
          <p:cNvGrpSpPr>
            <a:grpSpLocks noChangeAspect="1"/>
          </p:cNvGrpSpPr>
          <p:nvPr/>
        </p:nvGrpSpPr>
        <p:grpSpPr bwMode="auto">
          <a:xfrm>
            <a:off x="711200" y="2286000"/>
            <a:ext cx="7823200" cy="3770312"/>
            <a:chOff x="576" y="1705"/>
            <a:chExt cx="4928" cy="2375"/>
          </a:xfrm>
        </p:grpSpPr>
        <p:sp>
          <p:nvSpPr>
            <p:cNvPr id="40" name="AutoShape 12"/>
            <p:cNvSpPr>
              <a:spLocks noChangeAspect="1" noChangeArrowheads="1" noTextEdit="1"/>
            </p:cNvSpPr>
            <p:nvPr/>
          </p:nvSpPr>
          <p:spPr bwMode="auto">
            <a:xfrm>
              <a:off x="576" y="1705"/>
              <a:ext cx="4928" cy="2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auto">
            <a:xfrm>
              <a:off x="3934" y="1705"/>
              <a:ext cx="451" cy="1684"/>
            </a:xfrm>
            <a:prstGeom prst="rect">
              <a:avLst/>
            </a:prstGeom>
            <a:solidFill>
              <a:srgbClr val="A50021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auto">
            <a:xfrm>
              <a:off x="4058" y="1845"/>
              <a:ext cx="179" cy="209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Rectangle 16"/>
            <p:cNvSpPr>
              <a:spLocks noChangeArrowheads="1"/>
            </p:cNvSpPr>
            <p:nvPr/>
          </p:nvSpPr>
          <p:spPr bwMode="auto">
            <a:xfrm>
              <a:off x="4377" y="2109"/>
              <a:ext cx="458" cy="12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Rectangle 17"/>
            <p:cNvSpPr>
              <a:spLocks noChangeArrowheads="1"/>
            </p:cNvSpPr>
            <p:nvPr/>
          </p:nvSpPr>
          <p:spPr bwMode="auto">
            <a:xfrm>
              <a:off x="4828" y="2551"/>
              <a:ext cx="458" cy="838"/>
            </a:xfrm>
            <a:prstGeom prst="rect">
              <a:avLst/>
            </a:prstGeom>
            <a:solidFill>
              <a:schemeClr val="accent2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Rectangle 18"/>
            <p:cNvSpPr>
              <a:spLocks noChangeArrowheads="1"/>
            </p:cNvSpPr>
            <p:nvPr/>
          </p:nvSpPr>
          <p:spPr bwMode="auto">
            <a:xfrm>
              <a:off x="4105" y="1860"/>
              <a:ext cx="17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X</a:t>
              </a:r>
              <a:endParaRPr kumimoji="0" lang="en-US" sz="4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46" name="Rectangle 19"/>
            <p:cNvSpPr>
              <a:spLocks noChangeArrowheads="1"/>
            </p:cNvSpPr>
            <p:nvPr/>
          </p:nvSpPr>
          <p:spPr bwMode="auto">
            <a:xfrm>
              <a:off x="4509" y="2225"/>
              <a:ext cx="186" cy="217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Rectangle 20"/>
            <p:cNvSpPr>
              <a:spLocks noChangeArrowheads="1"/>
            </p:cNvSpPr>
            <p:nvPr/>
          </p:nvSpPr>
          <p:spPr bwMode="auto">
            <a:xfrm>
              <a:off x="4556" y="2248"/>
              <a:ext cx="17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Y</a:t>
              </a:r>
              <a:endParaRPr kumimoji="0" lang="en-US" sz="4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48" name="Rectangle 21"/>
            <p:cNvSpPr>
              <a:spLocks noChangeArrowheads="1"/>
            </p:cNvSpPr>
            <p:nvPr/>
          </p:nvSpPr>
          <p:spPr bwMode="auto">
            <a:xfrm>
              <a:off x="4967" y="2660"/>
              <a:ext cx="187" cy="217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Rectangle 22"/>
            <p:cNvSpPr>
              <a:spLocks noChangeArrowheads="1"/>
            </p:cNvSpPr>
            <p:nvPr/>
          </p:nvSpPr>
          <p:spPr bwMode="auto">
            <a:xfrm>
              <a:off x="5022" y="2683"/>
              <a:ext cx="15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Z</a:t>
              </a:r>
              <a:endParaRPr kumimoji="0" lang="en-US" sz="4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50" name="Rectangle 23"/>
            <p:cNvSpPr>
              <a:spLocks noChangeArrowheads="1"/>
            </p:cNvSpPr>
            <p:nvPr/>
          </p:nvSpPr>
          <p:spPr bwMode="auto">
            <a:xfrm>
              <a:off x="576" y="1705"/>
              <a:ext cx="459" cy="1684"/>
            </a:xfrm>
            <a:prstGeom prst="rect">
              <a:avLst/>
            </a:prstGeom>
            <a:solidFill>
              <a:srgbClr val="A50021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Rectangle 24"/>
            <p:cNvSpPr>
              <a:spLocks noChangeArrowheads="1"/>
            </p:cNvSpPr>
            <p:nvPr/>
          </p:nvSpPr>
          <p:spPr bwMode="auto">
            <a:xfrm>
              <a:off x="2255" y="2962"/>
              <a:ext cx="1329" cy="42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Rectangle 26"/>
            <p:cNvSpPr>
              <a:spLocks noChangeArrowheads="1"/>
            </p:cNvSpPr>
            <p:nvPr/>
          </p:nvSpPr>
          <p:spPr bwMode="auto">
            <a:xfrm>
              <a:off x="638" y="3537"/>
              <a:ext cx="832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    Cost of</a:t>
              </a:r>
              <a:endParaRPr kumimoji="0" lang="en-US" sz="4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53" name="Rectangle 27"/>
            <p:cNvSpPr>
              <a:spLocks noChangeArrowheads="1"/>
            </p:cNvSpPr>
            <p:nvPr/>
          </p:nvSpPr>
          <p:spPr bwMode="auto">
            <a:xfrm>
              <a:off x="2317" y="3537"/>
              <a:ext cx="1368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Expected Family</a:t>
              </a:r>
              <a:endParaRPr kumimoji="0" lang="en-US" sz="4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54" name="Rectangle 28"/>
            <p:cNvSpPr>
              <a:spLocks noChangeArrowheads="1"/>
            </p:cNvSpPr>
            <p:nvPr/>
          </p:nvSpPr>
          <p:spPr bwMode="auto">
            <a:xfrm>
              <a:off x="4276" y="3537"/>
              <a:ext cx="567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  Need</a:t>
              </a:r>
              <a:endParaRPr kumimoji="0" lang="en-US" sz="4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55" name="Rectangle 29"/>
            <p:cNvSpPr>
              <a:spLocks noChangeArrowheads="1"/>
            </p:cNvSpPr>
            <p:nvPr/>
          </p:nvSpPr>
          <p:spPr bwMode="auto">
            <a:xfrm>
              <a:off x="638" y="3700"/>
              <a:ext cx="979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Attendance</a:t>
              </a:r>
              <a:endParaRPr kumimoji="0" lang="en-US" sz="4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56" name="Rectangle 30"/>
            <p:cNvSpPr>
              <a:spLocks noChangeArrowheads="1"/>
            </p:cNvSpPr>
            <p:nvPr/>
          </p:nvSpPr>
          <p:spPr bwMode="auto">
            <a:xfrm>
              <a:off x="2317" y="3700"/>
              <a:ext cx="1189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   Contribution</a:t>
              </a:r>
              <a:endParaRPr kumimoji="0" lang="en-US" sz="4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>
              <a:off x="4276" y="3731"/>
              <a:ext cx="18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(V</a:t>
              </a:r>
              <a:endParaRPr kumimoji="0" lang="en-US" sz="4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58" name="Rectangle 32"/>
            <p:cNvSpPr>
              <a:spLocks noChangeArrowheads="1"/>
            </p:cNvSpPr>
            <p:nvPr/>
          </p:nvSpPr>
          <p:spPr bwMode="auto">
            <a:xfrm>
              <a:off x="4410" y="3731"/>
              <a:ext cx="46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ariable)</a:t>
              </a:r>
              <a:endParaRPr kumimoji="0" lang="en-US" sz="4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59" name="Rectangle 33"/>
            <p:cNvSpPr>
              <a:spLocks noChangeArrowheads="1"/>
            </p:cNvSpPr>
            <p:nvPr/>
          </p:nvSpPr>
          <p:spPr bwMode="auto">
            <a:xfrm>
              <a:off x="638" y="3902"/>
              <a:ext cx="34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     (V</a:t>
              </a:r>
              <a:endParaRPr kumimoji="0" lang="en-US" sz="4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60" name="Rectangle 34"/>
            <p:cNvSpPr>
              <a:spLocks noChangeArrowheads="1"/>
            </p:cNvSpPr>
            <p:nvPr/>
          </p:nvSpPr>
          <p:spPr bwMode="auto">
            <a:xfrm>
              <a:off x="944" y="3902"/>
              <a:ext cx="46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ariable)</a:t>
              </a:r>
              <a:endParaRPr kumimoji="0" lang="en-US" sz="4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2317" y="3902"/>
              <a:ext cx="90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       (Constant)</a:t>
              </a:r>
              <a:endParaRPr kumimoji="0" lang="en-US" sz="4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62" name="Rectangle 36"/>
            <p:cNvSpPr>
              <a:spLocks noChangeArrowheads="1"/>
            </p:cNvSpPr>
            <p:nvPr/>
          </p:nvSpPr>
          <p:spPr bwMode="auto">
            <a:xfrm>
              <a:off x="700" y="1845"/>
              <a:ext cx="179" cy="209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Rectangle 37"/>
            <p:cNvSpPr>
              <a:spLocks noChangeArrowheads="1"/>
            </p:cNvSpPr>
            <p:nvPr/>
          </p:nvSpPr>
          <p:spPr bwMode="auto">
            <a:xfrm>
              <a:off x="1019" y="2109"/>
              <a:ext cx="459" cy="12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38"/>
            <p:cNvSpPr>
              <a:spLocks noChangeArrowheads="1"/>
            </p:cNvSpPr>
            <p:nvPr/>
          </p:nvSpPr>
          <p:spPr bwMode="auto">
            <a:xfrm>
              <a:off x="1470" y="2551"/>
              <a:ext cx="458" cy="838"/>
            </a:xfrm>
            <a:prstGeom prst="rect">
              <a:avLst/>
            </a:prstGeom>
            <a:solidFill>
              <a:schemeClr val="accent2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Rectangle 39"/>
            <p:cNvSpPr>
              <a:spLocks noChangeArrowheads="1"/>
            </p:cNvSpPr>
            <p:nvPr/>
          </p:nvSpPr>
          <p:spPr bwMode="auto">
            <a:xfrm>
              <a:off x="755" y="1860"/>
              <a:ext cx="15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1</a:t>
              </a:r>
              <a:endParaRPr kumimoji="0" lang="en-US" sz="4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66" name="Rectangle 40"/>
            <p:cNvSpPr>
              <a:spLocks noChangeArrowheads="1"/>
            </p:cNvSpPr>
            <p:nvPr/>
          </p:nvSpPr>
          <p:spPr bwMode="auto">
            <a:xfrm>
              <a:off x="1151" y="2225"/>
              <a:ext cx="187" cy="217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41"/>
            <p:cNvSpPr>
              <a:spLocks noChangeArrowheads="1"/>
            </p:cNvSpPr>
            <p:nvPr/>
          </p:nvSpPr>
          <p:spPr bwMode="auto">
            <a:xfrm>
              <a:off x="1206" y="2248"/>
              <a:ext cx="15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2</a:t>
              </a:r>
              <a:endParaRPr kumimoji="0" lang="en-US" sz="4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68" name="Rectangle 42"/>
            <p:cNvSpPr>
              <a:spLocks noChangeArrowheads="1"/>
            </p:cNvSpPr>
            <p:nvPr/>
          </p:nvSpPr>
          <p:spPr bwMode="auto">
            <a:xfrm>
              <a:off x="1610" y="2660"/>
              <a:ext cx="186" cy="217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43"/>
            <p:cNvSpPr>
              <a:spLocks noChangeArrowheads="1"/>
            </p:cNvSpPr>
            <p:nvPr/>
          </p:nvSpPr>
          <p:spPr bwMode="auto">
            <a:xfrm>
              <a:off x="1664" y="2683"/>
              <a:ext cx="15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3</a:t>
              </a:r>
              <a:endParaRPr kumimoji="0" lang="en-US" sz="4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70" name="Rectangle 44"/>
            <p:cNvSpPr>
              <a:spLocks noChangeArrowheads="1"/>
            </p:cNvSpPr>
            <p:nvPr/>
          </p:nvSpPr>
          <p:spPr bwMode="auto">
            <a:xfrm>
              <a:off x="2776" y="3102"/>
              <a:ext cx="37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Helvetica" charset="0"/>
                </a:rPr>
                <a:t>EFC</a:t>
              </a:r>
              <a:endParaRPr kumimoji="0" lang="en-US" sz="4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71" name="Line 46"/>
            <p:cNvSpPr>
              <a:spLocks noChangeShapeType="1"/>
            </p:cNvSpPr>
            <p:nvPr/>
          </p:nvSpPr>
          <p:spPr bwMode="auto">
            <a:xfrm>
              <a:off x="1789" y="3738"/>
              <a:ext cx="209" cy="1"/>
            </a:xfrm>
            <a:prstGeom prst="line">
              <a:avLst/>
            </a:prstGeom>
            <a:noFill/>
            <a:ln w="3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Line 47"/>
            <p:cNvSpPr>
              <a:spLocks noChangeShapeType="1"/>
            </p:cNvSpPr>
            <p:nvPr/>
          </p:nvSpPr>
          <p:spPr bwMode="auto">
            <a:xfrm>
              <a:off x="3817" y="3668"/>
              <a:ext cx="202" cy="1"/>
            </a:xfrm>
            <a:prstGeom prst="line">
              <a:avLst/>
            </a:prstGeom>
            <a:noFill/>
            <a:ln w="3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Line 48"/>
            <p:cNvSpPr>
              <a:spLocks noChangeShapeType="1"/>
            </p:cNvSpPr>
            <p:nvPr/>
          </p:nvSpPr>
          <p:spPr bwMode="auto">
            <a:xfrm>
              <a:off x="3817" y="3723"/>
              <a:ext cx="202" cy="1"/>
            </a:xfrm>
            <a:prstGeom prst="line">
              <a:avLst/>
            </a:prstGeom>
            <a:noFill/>
            <a:ln w="3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4" name="Text Box 8"/>
          <p:cNvSpPr txBox="1">
            <a:spLocks noChangeArrowheads="1"/>
          </p:cNvSpPr>
          <p:nvPr/>
        </p:nvSpPr>
        <p:spPr bwMode="auto">
          <a:xfrm>
            <a:off x="381000" y="1840468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$20,000</a:t>
            </a:r>
          </a:p>
        </p:txBody>
      </p:sp>
      <p:sp>
        <p:nvSpPr>
          <p:cNvPr id="75" name="Text Box 9"/>
          <p:cNvSpPr txBox="1">
            <a:spLocks noChangeArrowheads="1"/>
          </p:cNvSpPr>
          <p:nvPr/>
        </p:nvSpPr>
        <p:spPr bwMode="auto">
          <a:xfrm>
            <a:off x="1371600" y="2438400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$15,000</a:t>
            </a:r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2057400" y="3212068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$10,000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810000" y="3821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$1,234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715000" y="1840468"/>
            <a:ext cx="145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$18,766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705600" y="2433935"/>
            <a:ext cx="130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$13,766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91400" y="31959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$8,766</a:t>
            </a:r>
          </a:p>
        </p:txBody>
      </p:sp>
    </p:spTree>
    <p:extLst>
      <p:ext uri="{BB962C8B-B14F-4D97-AF65-F5344CB8AC3E}">
        <p14:creationId xmlns:p14="http://schemas.microsoft.com/office/powerpoint/2010/main" val="42768312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8" grpId="0"/>
      <p:bldP spid="79" grpId="0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Financing Your Education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09301"/>
            <a:ext cx="7772400" cy="3705630"/>
          </a:xfrm>
        </p:spPr>
        <p:txBody>
          <a:bodyPr/>
          <a:lstStyle/>
          <a:p>
            <a:pPr marL="571500" indent="-457200" eaLnBrk="1" hangingPunct="1">
              <a:buFont typeface="Arial" charset="0"/>
              <a:buChar char="◊"/>
            </a:pPr>
            <a:r>
              <a:rPr lang="en-US" dirty="0">
                <a:solidFill>
                  <a:schemeClr val="tx2"/>
                </a:solidFill>
              </a:rPr>
              <a:t>What is Financial Aid?</a:t>
            </a:r>
          </a:p>
          <a:p>
            <a:pPr marL="571500" indent="-457200" eaLnBrk="1" hangingPunct="1">
              <a:buFont typeface="Arial" charset="0"/>
              <a:buChar char="◊"/>
            </a:pPr>
            <a:r>
              <a:rPr lang="en-US" dirty="0">
                <a:solidFill>
                  <a:schemeClr val="tx2"/>
                </a:solidFill>
              </a:rPr>
              <a:t>Steps in Financial Aid Process</a:t>
            </a:r>
          </a:p>
          <a:p>
            <a:pPr marL="571500" indent="-457200" eaLnBrk="1" hangingPunct="1">
              <a:buFont typeface="Arial" charset="0"/>
              <a:buChar char="◊"/>
            </a:pPr>
            <a:r>
              <a:rPr lang="en-US" dirty="0">
                <a:solidFill>
                  <a:schemeClr val="tx2"/>
                </a:solidFill>
              </a:rPr>
              <a:t>Where does it come from?</a:t>
            </a:r>
          </a:p>
          <a:p>
            <a:pPr marL="571500" indent="-457200" eaLnBrk="1" hangingPunct="1">
              <a:buFont typeface="Arial" charset="0"/>
              <a:buChar char="◊"/>
            </a:pPr>
            <a:r>
              <a:rPr lang="en-US" dirty="0">
                <a:solidFill>
                  <a:schemeClr val="tx2"/>
                </a:solidFill>
              </a:rPr>
              <a:t>What aid is available?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</a:p>
          <a:p>
            <a:pPr marL="571500" indent="-457200" eaLnBrk="1" hangingPunct="1">
              <a:buFont typeface="Arial" charset="0"/>
              <a:buChar char="◊"/>
            </a:pPr>
            <a:r>
              <a:rPr lang="en-US" dirty="0">
                <a:solidFill>
                  <a:schemeClr val="tx2"/>
                </a:solidFill>
              </a:rPr>
              <a:t>Apply for FSA ID</a:t>
            </a:r>
          </a:p>
          <a:p>
            <a:pPr marL="571500" indent="-457200" eaLnBrk="1" hangingPunct="1">
              <a:buFont typeface="Arial" charset="0"/>
              <a:buChar char="◊"/>
            </a:pPr>
            <a:r>
              <a:rPr lang="en-US" dirty="0">
                <a:solidFill>
                  <a:schemeClr val="tx2"/>
                </a:solidFill>
              </a:rPr>
              <a:t>How do I apply?</a:t>
            </a:r>
          </a:p>
          <a:p>
            <a:pPr marL="571500" indent="-457200" eaLnBrk="1" hangingPunct="1">
              <a:buFont typeface="Arial" charset="0"/>
              <a:buChar char="◊"/>
            </a:pPr>
            <a:endParaRPr lang="en-US" sz="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794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FAFSA Process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1279525"/>
            <a:ext cx="3810000" cy="1844675"/>
            <a:chOff x="0" y="576"/>
            <a:chExt cx="2976" cy="1162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008" y="912"/>
              <a:ext cx="196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chemeClr val="tx2"/>
                  </a:solidFill>
                  <a:effectLst/>
                  <a:latin typeface="Times New Roman" pitchFamily="18" charset="0"/>
                </a:rPr>
                <a:t>The student (and parents) complete the Free Application for Federal Student Aid </a:t>
              </a:r>
              <a:r>
                <a:rPr lang="en-US" sz="2000" b="1" dirty="0">
                  <a:solidFill>
                    <a:schemeClr val="tx2"/>
                  </a:solidFill>
                  <a:effectLst/>
                  <a:latin typeface="Times New Roman" pitchFamily="18" charset="0"/>
                </a:rPr>
                <a:t>(FAFSA)</a:t>
              </a:r>
            </a:p>
          </p:txBody>
        </p:sp>
        <p:pic>
          <p:nvPicPr>
            <p:cNvPr id="6" name="Picture 7" descr="B_OEQ32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76"/>
              <a:ext cx="912" cy="732"/>
            </a:xfrm>
            <a:prstGeom prst="rect">
              <a:avLst/>
            </a:prstGeom>
            <a:noFill/>
          </p:spPr>
        </p:pic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344355" y="4232275"/>
            <a:ext cx="3542030" cy="2016125"/>
            <a:chOff x="286" y="2874"/>
            <a:chExt cx="1684" cy="1270"/>
          </a:xfrm>
        </p:grpSpPr>
        <p:pic>
          <p:nvPicPr>
            <p:cNvPr id="8" name="Picture 18" descr="B_OEQ27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6" y="2874"/>
              <a:ext cx="1104" cy="630"/>
            </a:xfrm>
            <a:prstGeom prst="rect">
              <a:avLst/>
            </a:prstGeom>
            <a:noFill/>
          </p:spPr>
        </p:pic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289" y="3504"/>
              <a:ext cx="1681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chemeClr val="tx2"/>
                  </a:solidFill>
                  <a:effectLst/>
                  <a:latin typeface="Times New Roman" pitchFamily="18" charset="0"/>
                </a:rPr>
                <a:t>Send a paper FAFSA or submit an electronic FAFSA online or use </a:t>
              </a:r>
              <a:r>
                <a:rPr lang="en-US" sz="2000" dirty="0" err="1">
                  <a:solidFill>
                    <a:schemeClr val="tx2"/>
                  </a:solidFill>
                  <a:effectLst/>
                  <a:latin typeface="Times New Roman" pitchFamily="18" charset="0"/>
                </a:rPr>
                <a:t>myStudentAid</a:t>
              </a:r>
              <a:r>
                <a:rPr lang="en-US" sz="2000" dirty="0">
                  <a:solidFill>
                    <a:schemeClr val="tx2"/>
                  </a:solidFill>
                  <a:effectLst/>
                  <a:latin typeface="Times New Roman" pitchFamily="18" charset="0"/>
                </a:rPr>
                <a:t> App</a:t>
              </a:r>
              <a:endParaRPr lang="en-US" sz="6000" dirty="0"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1" name="Text Box 23"/>
          <p:cNvSpPr txBox="1">
            <a:spLocks noGrp="1" noChangeArrowheads="1"/>
          </p:cNvSpPr>
          <p:nvPr>
            <p:ph idx="1"/>
          </p:nvPr>
        </p:nvSpPr>
        <p:spPr bwMode="auto">
          <a:xfrm>
            <a:off x="4191000" y="1953161"/>
            <a:ext cx="4648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000" dirty="0">
                <a:solidFill>
                  <a:schemeClr val="tx2"/>
                </a:solidFill>
                <a:effectLst/>
                <a:latin typeface="Times New Roman" pitchFamily="18" charset="0"/>
              </a:rPr>
              <a:t>The student will receive a Student Aid Report (SAR). The school will receive the same information.  Student may be selected for “verification.”</a:t>
            </a:r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2640012" y="3276600"/>
            <a:ext cx="560388" cy="1066800"/>
            <a:chOff x="300" y="2016"/>
            <a:chExt cx="353" cy="672"/>
          </a:xfrm>
        </p:grpSpPr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300" y="2016"/>
              <a:ext cx="353" cy="672"/>
            </a:xfrm>
            <a:custGeom>
              <a:avLst/>
              <a:gdLst/>
              <a:ahLst/>
              <a:cxnLst>
                <a:cxn ang="0">
                  <a:pos x="607" y="0"/>
                </a:cxn>
                <a:cxn ang="0">
                  <a:pos x="502" y="397"/>
                </a:cxn>
                <a:cxn ang="0">
                  <a:pos x="706" y="397"/>
                </a:cxn>
                <a:cxn ang="0">
                  <a:pos x="354" y="672"/>
                </a:cxn>
                <a:cxn ang="0">
                  <a:pos x="0" y="397"/>
                </a:cxn>
                <a:cxn ang="0">
                  <a:pos x="204" y="397"/>
                </a:cxn>
                <a:cxn ang="0">
                  <a:pos x="99" y="0"/>
                </a:cxn>
                <a:cxn ang="0">
                  <a:pos x="607" y="0"/>
                </a:cxn>
              </a:cxnLst>
              <a:rect l="0" t="0" r="r" b="b"/>
              <a:pathLst>
                <a:path w="706" h="672">
                  <a:moveTo>
                    <a:pt x="607" y="0"/>
                  </a:moveTo>
                  <a:lnTo>
                    <a:pt x="502" y="397"/>
                  </a:lnTo>
                  <a:lnTo>
                    <a:pt x="706" y="397"/>
                  </a:lnTo>
                  <a:lnTo>
                    <a:pt x="354" y="672"/>
                  </a:lnTo>
                  <a:lnTo>
                    <a:pt x="0" y="397"/>
                  </a:lnTo>
                  <a:lnTo>
                    <a:pt x="204" y="397"/>
                  </a:lnTo>
                  <a:lnTo>
                    <a:pt x="99" y="0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300" y="2016"/>
              <a:ext cx="353" cy="672"/>
            </a:xfrm>
            <a:custGeom>
              <a:avLst/>
              <a:gdLst/>
              <a:ahLst/>
              <a:cxnLst>
                <a:cxn ang="0">
                  <a:pos x="607" y="0"/>
                </a:cxn>
                <a:cxn ang="0">
                  <a:pos x="502" y="397"/>
                </a:cxn>
                <a:cxn ang="0">
                  <a:pos x="706" y="397"/>
                </a:cxn>
                <a:cxn ang="0">
                  <a:pos x="354" y="672"/>
                </a:cxn>
                <a:cxn ang="0">
                  <a:pos x="0" y="397"/>
                </a:cxn>
                <a:cxn ang="0">
                  <a:pos x="204" y="397"/>
                </a:cxn>
                <a:cxn ang="0">
                  <a:pos x="99" y="0"/>
                </a:cxn>
                <a:cxn ang="0">
                  <a:pos x="607" y="0"/>
                </a:cxn>
              </a:cxnLst>
              <a:rect l="0" t="0" r="r" b="b"/>
              <a:pathLst>
                <a:path w="706" h="672">
                  <a:moveTo>
                    <a:pt x="607" y="0"/>
                  </a:moveTo>
                  <a:lnTo>
                    <a:pt x="502" y="397"/>
                  </a:lnTo>
                  <a:lnTo>
                    <a:pt x="706" y="397"/>
                  </a:lnTo>
                  <a:lnTo>
                    <a:pt x="354" y="672"/>
                  </a:lnTo>
                  <a:lnTo>
                    <a:pt x="0" y="397"/>
                  </a:lnTo>
                  <a:lnTo>
                    <a:pt x="204" y="397"/>
                  </a:lnTo>
                  <a:lnTo>
                    <a:pt x="99" y="0"/>
                  </a:lnTo>
                  <a:lnTo>
                    <a:pt x="60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3505200" y="5840412"/>
            <a:ext cx="1066800" cy="560388"/>
            <a:chOff x="1089" y="2079"/>
            <a:chExt cx="672" cy="353"/>
          </a:xfrm>
        </p:grpSpPr>
        <p:sp>
          <p:nvSpPr>
            <p:cNvPr id="16" name="Freeform 21"/>
            <p:cNvSpPr>
              <a:spLocks/>
            </p:cNvSpPr>
            <p:nvPr/>
          </p:nvSpPr>
          <p:spPr bwMode="auto">
            <a:xfrm rot="-5379735">
              <a:off x="1248" y="1920"/>
              <a:ext cx="353" cy="672"/>
            </a:xfrm>
            <a:custGeom>
              <a:avLst/>
              <a:gdLst/>
              <a:ahLst/>
              <a:cxnLst>
                <a:cxn ang="0">
                  <a:pos x="607" y="0"/>
                </a:cxn>
                <a:cxn ang="0">
                  <a:pos x="502" y="397"/>
                </a:cxn>
                <a:cxn ang="0">
                  <a:pos x="706" y="397"/>
                </a:cxn>
                <a:cxn ang="0">
                  <a:pos x="354" y="672"/>
                </a:cxn>
                <a:cxn ang="0">
                  <a:pos x="0" y="397"/>
                </a:cxn>
                <a:cxn ang="0">
                  <a:pos x="204" y="397"/>
                </a:cxn>
                <a:cxn ang="0">
                  <a:pos x="99" y="0"/>
                </a:cxn>
                <a:cxn ang="0">
                  <a:pos x="607" y="0"/>
                </a:cxn>
              </a:cxnLst>
              <a:rect l="0" t="0" r="r" b="b"/>
              <a:pathLst>
                <a:path w="706" h="672">
                  <a:moveTo>
                    <a:pt x="607" y="0"/>
                  </a:moveTo>
                  <a:lnTo>
                    <a:pt x="502" y="397"/>
                  </a:lnTo>
                  <a:lnTo>
                    <a:pt x="706" y="397"/>
                  </a:lnTo>
                  <a:lnTo>
                    <a:pt x="354" y="672"/>
                  </a:lnTo>
                  <a:lnTo>
                    <a:pt x="0" y="397"/>
                  </a:lnTo>
                  <a:lnTo>
                    <a:pt x="204" y="397"/>
                  </a:lnTo>
                  <a:lnTo>
                    <a:pt x="99" y="0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 rot="-5379735">
              <a:off x="1248" y="1920"/>
              <a:ext cx="353" cy="672"/>
            </a:xfrm>
            <a:custGeom>
              <a:avLst/>
              <a:gdLst/>
              <a:ahLst/>
              <a:cxnLst>
                <a:cxn ang="0">
                  <a:pos x="607" y="0"/>
                </a:cxn>
                <a:cxn ang="0">
                  <a:pos x="502" y="397"/>
                </a:cxn>
                <a:cxn ang="0">
                  <a:pos x="706" y="397"/>
                </a:cxn>
                <a:cxn ang="0">
                  <a:pos x="354" y="672"/>
                </a:cxn>
                <a:cxn ang="0">
                  <a:pos x="0" y="397"/>
                </a:cxn>
                <a:cxn ang="0">
                  <a:pos x="204" y="397"/>
                </a:cxn>
                <a:cxn ang="0">
                  <a:pos x="99" y="0"/>
                </a:cxn>
                <a:cxn ang="0">
                  <a:pos x="607" y="0"/>
                </a:cxn>
              </a:cxnLst>
              <a:rect l="0" t="0" r="r" b="b"/>
              <a:pathLst>
                <a:path w="706" h="672">
                  <a:moveTo>
                    <a:pt x="607" y="0"/>
                  </a:moveTo>
                  <a:lnTo>
                    <a:pt x="502" y="397"/>
                  </a:lnTo>
                  <a:lnTo>
                    <a:pt x="706" y="397"/>
                  </a:lnTo>
                  <a:lnTo>
                    <a:pt x="354" y="672"/>
                  </a:lnTo>
                  <a:lnTo>
                    <a:pt x="0" y="397"/>
                  </a:lnTo>
                  <a:lnTo>
                    <a:pt x="204" y="397"/>
                  </a:lnTo>
                  <a:lnTo>
                    <a:pt x="99" y="0"/>
                  </a:lnTo>
                  <a:lnTo>
                    <a:pt x="60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7467600" y="3048000"/>
            <a:ext cx="560388" cy="1066800"/>
            <a:chOff x="4704" y="1296"/>
            <a:chExt cx="353" cy="672"/>
          </a:xfrm>
        </p:grpSpPr>
        <p:sp>
          <p:nvSpPr>
            <p:cNvPr id="19" name="Freeform 15"/>
            <p:cNvSpPr>
              <a:spLocks/>
            </p:cNvSpPr>
            <p:nvPr/>
          </p:nvSpPr>
          <p:spPr bwMode="auto">
            <a:xfrm rot="-10790081">
              <a:off x="4704" y="1296"/>
              <a:ext cx="353" cy="672"/>
            </a:xfrm>
            <a:custGeom>
              <a:avLst/>
              <a:gdLst/>
              <a:ahLst/>
              <a:cxnLst>
                <a:cxn ang="0">
                  <a:pos x="607" y="0"/>
                </a:cxn>
                <a:cxn ang="0">
                  <a:pos x="502" y="397"/>
                </a:cxn>
                <a:cxn ang="0">
                  <a:pos x="706" y="397"/>
                </a:cxn>
                <a:cxn ang="0">
                  <a:pos x="354" y="672"/>
                </a:cxn>
                <a:cxn ang="0">
                  <a:pos x="0" y="397"/>
                </a:cxn>
                <a:cxn ang="0">
                  <a:pos x="204" y="397"/>
                </a:cxn>
                <a:cxn ang="0">
                  <a:pos x="99" y="0"/>
                </a:cxn>
                <a:cxn ang="0">
                  <a:pos x="607" y="0"/>
                </a:cxn>
              </a:cxnLst>
              <a:rect l="0" t="0" r="r" b="b"/>
              <a:pathLst>
                <a:path w="706" h="672">
                  <a:moveTo>
                    <a:pt x="607" y="0"/>
                  </a:moveTo>
                  <a:lnTo>
                    <a:pt x="502" y="397"/>
                  </a:lnTo>
                  <a:lnTo>
                    <a:pt x="706" y="397"/>
                  </a:lnTo>
                  <a:lnTo>
                    <a:pt x="354" y="672"/>
                  </a:lnTo>
                  <a:lnTo>
                    <a:pt x="0" y="397"/>
                  </a:lnTo>
                  <a:lnTo>
                    <a:pt x="204" y="397"/>
                  </a:lnTo>
                  <a:lnTo>
                    <a:pt x="99" y="0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 rot="-10790081">
              <a:off x="4704" y="1296"/>
              <a:ext cx="353" cy="672"/>
            </a:xfrm>
            <a:custGeom>
              <a:avLst/>
              <a:gdLst/>
              <a:ahLst/>
              <a:cxnLst>
                <a:cxn ang="0">
                  <a:pos x="607" y="0"/>
                </a:cxn>
                <a:cxn ang="0">
                  <a:pos x="502" y="397"/>
                </a:cxn>
                <a:cxn ang="0">
                  <a:pos x="706" y="397"/>
                </a:cxn>
                <a:cxn ang="0">
                  <a:pos x="354" y="672"/>
                </a:cxn>
                <a:cxn ang="0">
                  <a:pos x="0" y="397"/>
                </a:cxn>
                <a:cxn ang="0">
                  <a:pos x="204" y="397"/>
                </a:cxn>
                <a:cxn ang="0">
                  <a:pos x="99" y="0"/>
                </a:cxn>
                <a:cxn ang="0">
                  <a:pos x="607" y="0"/>
                </a:cxn>
              </a:cxnLst>
              <a:rect l="0" t="0" r="r" b="b"/>
              <a:pathLst>
                <a:path w="706" h="672">
                  <a:moveTo>
                    <a:pt x="607" y="0"/>
                  </a:moveTo>
                  <a:lnTo>
                    <a:pt x="502" y="397"/>
                  </a:lnTo>
                  <a:lnTo>
                    <a:pt x="706" y="397"/>
                  </a:lnTo>
                  <a:lnTo>
                    <a:pt x="354" y="672"/>
                  </a:lnTo>
                  <a:lnTo>
                    <a:pt x="0" y="397"/>
                  </a:lnTo>
                  <a:lnTo>
                    <a:pt x="204" y="397"/>
                  </a:lnTo>
                  <a:lnTo>
                    <a:pt x="99" y="0"/>
                  </a:lnTo>
                  <a:lnTo>
                    <a:pt x="60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38600" y="4162961"/>
            <a:ext cx="4876800" cy="2574181"/>
            <a:chOff x="4038600" y="4162961"/>
            <a:chExt cx="4876800" cy="2574181"/>
          </a:xfrm>
        </p:grpSpPr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4038600" y="4162961"/>
              <a:ext cx="48768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chemeClr val="tx2"/>
                  </a:solidFill>
                  <a:effectLst/>
                  <a:latin typeface="Times New Roman" pitchFamily="18" charset="0"/>
                </a:rPr>
                <a:t>FAFSA data is received by U.S. Department of Education Central Processing Service (CPS). The CPS calculates an Expected Family Contribution (EFC).</a:t>
              </a:r>
            </a:p>
          </p:txBody>
        </p:sp>
        <p:pic>
          <p:nvPicPr>
            <p:cNvPr id="21" name="Picture 12" descr="wdoese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5486400"/>
              <a:ext cx="1219200" cy="12507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417007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theme/theme1.xml><?xml version="1.0" encoding="utf-8"?>
<a:theme xmlns:a="http://schemas.openxmlformats.org/drawingml/2006/main" name="PowerPoint 3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0" charset="0"/>
            <a:ea typeface="ＭＳ Ｐゴシック" pitchFamily="80" charset="-128"/>
            <a:cs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0" charset="0"/>
            <a:ea typeface="ＭＳ Ｐゴシック" pitchFamily="80" charset="-128"/>
            <a:cs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5602</TotalTime>
  <Words>1308</Words>
  <Application>Microsoft Office PowerPoint</Application>
  <PresentationFormat>On-screen Show (4:3)</PresentationFormat>
  <Paragraphs>265</Paragraphs>
  <Slides>29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ＭＳ Ｐゴシック</vt:lpstr>
      <vt:lpstr>Arial</vt:lpstr>
      <vt:lpstr>Calibri</vt:lpstr>
      <vt:lpstr>Candara</vt:lpstr>
      <vt:lpstr>Helvetica</vt:lpstr>
      <vt:lpstr>Tahoma</vt:lpstr>
      <vt:lpstr>Times New Roman</vt:lpstr>
      <vt:lpstr>Wingdings</vt:lpstr>
      <vt:lpstr>PowerPoint 3</vt:lpstr>
      <vt:lpstr>Funding Your Education Beyond High School 2021-2022 Excerpts and Graphics Provided by: National Association of Student Financial Aid Administrators North Dakota Association of Student Financial Aid Administrators</vt:lpstr>
      <vt:lpstr>Tonight’s Agenda</vt:lpstr>
      <vt:lpstr>Financing Your Education</vt:lpstr>
      <vt:lpstr>What is Financial Aid</vt:lpstr>
      <vt:lpstr>Definition of Need</vt:lpstr>
      <vt:lpstr>Cost of Attendance</vt:lpstr>
      <vt:lpstr>Need Varies Based on Cost</vt:lpstr>
      <vt:lpstr>Financing Your Education</vt:lpstr>
      <vt:lpstr>FAFSA Process</vt:lpstr>
      <vt:lpstr>And then. . . </vt:lpstr>
      <vt:lpstr>Special Circumstance</vt:lpstr>
      <vt:lpstr>Financing Your Education</vt:lpstr>
      <vt:lpstr>Sources of Financial Aid</vt:lpstr>
      <vt:lpstr>Federal Pell Grant</vt:lpstr>
      <vt:lpstr>Federal Supplemental Educational Opportunity Grant (FSEOG)</vt:lpstr>
      <vt:lpstr>Federal Workstudy</vt:lpstr>
      <vt:lpstr>Federal Direct Loans</vt:lpstr>
      <vt:lpstr>Federal Direct Loan Repayment</vt:lpstr>
      <vt:lpstr>South Dakota  Scholarship Programs</vt:lpstr>
      <vt:lpstr>North Dakota State Programs</vt:lpstr>
      <vt:lpstr>New ND Program</vt:lpstr>
      <vt:lpstr>Minnesota State Grant</vt:lpstr>
      <vt:lpstr>Additional Sources of  financial assistance</vt:lpstr>
      <vt:lpstr>Private Scholarship Searches</vt:lpstr>
      <vt:lpstr>Alternative Loans</vt:lpstr>
      <vt:lpstr>Tax Benefits for College Costs</vt:lpstr>
      <vt:lpstr>Financing Your Education</vt:lpstr>
      <vt:lpstr>Creating FSA ID</vt:lpstr>
      <vt:lpstr>Completing the FAFSA www.studentaid.gov</vt:lpstr>
    </vt:vector>
  </TitlesOfParts>
  <Company>North Dakota State College of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Subtitle Date</dc:title>
  <dc:creator>Office 2004 Test Drive User</dc:creator>
  <cp:lastModifiedBy>AOrgaard</cp:lastModifiedBy>
  <cp:revision>234</cp:revision>
  <cp:lastPrinted>2019-10-07T20:11:55Z</cp:lastPrinted>
  <dcterms:created xsi:type="dcterms:W3CDTF">2010-08-24T13:34:34Z</dcterms:created>
  <dcterms:modified xsi:type="dcterms:W3CDTF">2020-10-15T14:23:37Z</dcterms:modified>
</cp:coreProperties>
</file>